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49" r:id="rId5"/>
    <p:sldMasterId id="2147483763" r:id="rId6"/>
    <p:sldMasterId id="2147483778" r:id="rId7"/>
    <p:sldMasterId id="2147483790" r:id="rId8"/>
  </p:sldMasterIdLst>
  <p:notesMasterIdLst>
    <p:notesMasterId r:id="rId33"/>
  </p:notesMasterIdLst>
  <p:sldIdLst>
    <p:sldId id="256" r:id="rId9"/>
    <p:sldId id="2147483221" r:id="rId10"/>
    <p:sldId id="2006" r:id="rId11"/>
    <p:sldId id="2147483407" r:id="rId12"/>
    <p:sldId id="2147483229" r:id="rId13"/>
    <p:sldId id="2147483230" r:id="rId14"/>
    <p:sldId id="2147483408" r:id="rId15"/>
    <p:sldId id="2147483373" r:id="rId16"/>
    <p:sldId id="2147483404" r:id="rId17"/>
    <p:sldId id="2147483405" r:id="rId18"/>
    <p:sldId id="2147483409" r:id="rId19"/>
    <p:sldId id="2147483389" r:id="rId20"/>
    <p:sldId id="2147483226" r:id="rId21"/>
    <p:sldId id="2147483255" r:id="rId22"/>
    <p:sldId id="2147483411" r:id="rId23"/>
    <p:sldId id="2019" r:id="rId24"/>
    <p:sldId id="2020" r:id="rId25"/>
    <p:sldId id="2021" r:id="rId26"/>
    <p:sldId id="2023" r:id="rId27"/>
    <p:sldId id="2025" r:id="rId28"/>
    <p:sldId id="2024" r:id="rId29"/>
    <p:sldId id="2147483406" r:id="rId30"/>
    <p:sldId id="2147483410" r:id="rId31"/>
    <p:sldId id="30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936"/>
    <a:srgbClr val="F2611B"/>
    <a:srgbClr val="104761"/>
    <a:srgbClr val="12526F"/>
    <a:srgbClr val="114B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570600-000F-43B5-9DBE-1136F7205907}" v="25" dt="2026-04-02T10:35:11.9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F683D5-4A66-40DF-A1B2-08CCA808ECF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518746CB-4504-4E13-BA86-3F0F770E2766}">
      <dgm:prSet phldrT="[Text]" phldr="0"/>
      <dgm:spPr>
        <a:solidFill>
          <a:srgbClr val="F2611B"/>
        </a:solidFill>
      </dgm:spPr>
      <dgm:t>
        <a:bodyPr/>
        <a:lstStyle/>
        <a:p>
          <a:r>
            <a:rPr lang="en-GB" b="1"/>
            <a:t>Now</a:t>
          </a:r>
        </a:p>
      </dgm:t>
    </dgm:pt>
    <dgm:pt modelId="{C909C35E-9A2C-4D00-985C-F0FB12A628B0}" type="parTrans" cxnId="{3B5335AD-9A0D-4CF9-9F57-1C958867F42D}">
      <dgm:prSet/>
      <dgm:spPr/>
      <dgm:t>
        <a:bodyPr/>
        <a:lstStyle/>
        <a:p>
          <a:endParaRPr lang="en-GB" b="0"/>
        </a:p>
      </dgm:t>
    </dgm:pt>
    <dgm:pt modelId="{F1B1494A-E8A6-47D0-BC19-5D6B91304E20}" type="sibTrans" cxnId="{3B5335AD-9A0D-4CF9-9F57-1C958867F42D}">
      <dgm:prSet/>
      <dgm:spPr/>
      <dgm:t>
        <a:bodyPr/>
        <a:lstStyle/>
        <a:p>
          <a:endParaRPr lang="en-GB" b="0"/>
        </a:p>
      </dgm:t>
    </dgm:pt>
    <dgm:pt modelId="{C0FFC343-0ED4-4B22-A179-040C382D7B97}">
      <dgm:prSet phldrT="[Text]" custT="1"/>
      <dgm:spPr/>
      <dgm:t>
        <a:bodyPr/>
        <a:lstStyle/>
        <a:p>
          <a:r>
            <a:rPr lang="en-GB" sz="1400" b="0"/>
            <a:t>Review your portfolio for risk.</a:t>
          </a:r>
        </a:p>
      </dgm:t>
    </dgm:pt>
    <dgm:pt modelId="{A12F283F-AB9D-413B-AE1C-5A9188A440D3}" type="parTrans" cxnId="{7B521FFC-1A16-489D-A214-568AF8C6A720}">
      <dgm:prSet/>
      <dgm:spPr/>
      <dgm:t>
        <a:bodyPr/>
        <a:lstStyle/>
        <a:p>
          <a:endParaRPr lang="en-GB" b="0"/>
        </a:p>
      </dgm:t>
    </dgm:pt>
    <dgm:pt modelId="{4F10CC2F-A06B-42CC-A171-5F89EBDB88DE}" type="sibTrans" cxnId="{7B521FFC-1A16-489D-A214-568AF8C6A720}">
      <dgm:prSet/>
      <dgm:spPr/>
      <dgm:t>
        <a:bodyPr/>
        <a:lstStyle/>
        <a:p>
          <a:endParaRPr lang="en-GB" b="0"/>
        </a:p>
      </dgm:t>
    </dgm:pt>
    <dgm:pt modelId="{34EF8885-16BA-4508-9D61-9E7F62803FEA}">
      <dgm:prSet phldrT="[Text]" phldr="0"/>
      <dgm:spPr>
        <a:solidFill>
          <a:srgbClr val="F2611B"/>
        </a:solidFill>
      </dgm:spPr>
      <dgm:t>
        <a:bodyPr/>
        <a:lstStyle/>
        <a:p>
          <a:r>
            <a:rPr lang="en-GB" b="1"/>
            <a:t>Transition period</a:t>
          </a:r>
        </a:p>
      </dgm:t>
    </dgm:pt>
    <dgm:pt modelId="{1D927CA9-7FFC-4668-9A4D-6A7ABD5F811F}" type="parTrans" cxnId="{C57A6632-B85B-4B8B-AB3D-3494442DB1FE}">
      <dgm:prSet/>
      <dgm:spPr/>
      <dgm:t>
        <a:bodyPr/>
        <a:lstStyle/>
        <a:p>
          <a:endParaRPr lang="en-GB" b="0"/>
        </a:p>
      </dgm:t>
    </dgm:pt>
    <dgm:pt modelId="{373FAADE-9093-4B5E-BD2A-81D1E3DA0506}" type="sibTrans" cxnId="{C57A6632-B85B-4B8B-AB3D-3494442DB1FE}">
      <dgm:prSet/>
      <dgm:spPr/>
      <dgm:t>
        <a:bodyPr/>
        <a:lstStyle/>
        <a:p>
          <a:endParaRPr lang="en-GB" b="0"/>
        </a:p>
      </dgm:t>
    </dgm:pt>
    <dgm:pt modelId="{942F8487-802C-4A5C-B484-0E0B6B1D9B53}">
      <dgm:prSet phldrT="[Text]"/>
      <dgm:spPr/>
      <dgm:t>
        <a:bodyPr/>
        <a:lstStyle/>
        <a:p>
          <a:r>
            <a:rPr lang="en-GB" b="0"/>
            <a:t>Replace your tenancy agreement templates, your checklists and guarantor forms.</a:t>
          </a:r>
        </a:p>
      </dgm:t>
    </dgm:pt>
    <dgm:pt modelId="{955B6411-4164-4C54-99FA-F122A8FC765F}" type="parTrans" cxnId="{44838815-28BA-4787-BA17-6D2B9697F879}">
      <dgm:prSet/>
      <dgm:spPr/>
      <dgm:t>
        <a:bodyPr/>
        <a:lstStyle/>
        <a:p>
          <a:endParaRPr lang="en-GB" b="0"/>
        </a:p>
      </dgm:t>
    </dgm:pt>
    <dgm:pt modelId="{6D2650A4-EBE1-4D18-9795-26F5C4817688}" type="sibTrans" cxnId="{44838815-28BA-4787-BA17-6D2B9697F879}">
      <dgm:prSet/>
      <dgm:spPr/>
      <dgm:t>
        <a:bodyPr/>
        <a:lstStyle/>
        <a:p>
          <a:endParaRPr lang="en-GB" b="0"/>
        </a:p>
      </dgm:t>
    </dgm:pt>
    <dgm:pt modelId="{C3C52A56-6426-43F4-B513-CCF1E71E98CF}">
      <dgm:prSet phldrT="[Text]" phldr="0"/>
      <dgm:spPr>
        <a:solidFill>
          <a:srgbClr val="F2611B"/>
        </a:solidFill>
      </dgm:spPr>
      <dgm:t>
        <a:bodyPr/>
        <a:lstStyle/>
        <a:p>
          <a:r>
            <a:rPr lang="en-GB" b="1"/>
            <a:t>First few weeks</a:t>
          </a:r>
        </a:p>
      </dgm:t>
    </dgm:pt>
    <dgm:pt modelId="{166C185F-C42E-4E0A-A287-7EA1DD219E8F}" type="parTrans" cxnId="{2094A81D-8E5B-4BDF-838B-05B52DAADAC9}">
      <dgm:prSet/>
      <dgm:spPr/>
      <dgm:t>
        <a:bodyPr/>
        <a:lstStyle/>
        <a:p>
          <a:endParaRPr lang="en-GB" b="0"/>
        </a:p>
      </dgm:t>
    </dgm:pt>
    <dgm:pt modelId="{1F3F91D6-EF4D-45C9-83BE-759CA93EC23F}" type="sibTrans" cxnId="{2094A81D-8E5B-4BDF-838B-05B52DAADAC9}">
      <dgm:prSet/>
      <dgm:spPr/>
      <dgm:t>
        <a:bodyPr/>
        <a:lstStyle/>
        <a:p>
          <a:endParaRPr lang="en-GB" b="0"/>
        </a:p>
      </dgm:t>
    </dgm:pt>
    <dgm:pt modelId="{FB280C3A-2A03-4BDC-AE53-60B45B987A1C}">
      <dgm:prSet phldrT="[Text]" phldr="0"/>
      <dgm:spPr/>
      <dgm:t>
        <a:bodyPr/>
        <a:lstStyle/>
        <a:p>
          <a:pPr>
            <a:lnSpc>
              <a:spcPct val="90000"/>
            </a:lnSpc>
          </a:pPr>
          <a:r>
            <a:rPr lang="en-GB" b="0"/>
            <a:t>Issue information on new rules for existing tenancies within first month.</a:t>
          </a:r>
        </a:p>
      </dgm:t>
    </dgm:pt>
    <dgm:pt modelId="{58550ED9-FFB9-4D23-8380-2865AF9F6E0D}" type="parTrans" cxnId="{206BCB94-F9BB-4755-A079-E1429B92598E}">
      <dgm:prSet/>
      <dgm:spPr/>
      <dgm:t>
        <a:bodyPr/>
        <a:lstStyle/>
        <a:p>
          <a:endParaRPr lang="en-GB" b="0"/>
        </a:p>
      </dgm:t>
    </dgm:pt>
    <dgm:pt modelId="{79C32E4B-B4F9-45DC-9000-7654A50E1393}" type="sibTrans" cxnId="{206BCB94-F9BB-4755-A079-E1429B92598E}">
      <dgm:prSet/>
      <dgm:spPr/>
      <dgm:t>
        <a:bodyPr/>
        <a:lstStyle/>
        <a:p>
          <a:endParaRPr lang="en-GB" b="0"/>
        </a:p>
      </dgm:t>
    </dgm:pt>
    <dgm:pt modelId="{FACCB0C8-C418-4775-8E40-A3664E8B1BA0}">
      <dgm:prSet phldrT="[Text]" phldr="0"/>
      <dgm:spPr/>
      <dgm:t>
        <a:bodyPr/>
        <a:lstStyle/>
        <a:p>
          <a:pPr>
            <a:lnSpc>
              <a:spcPct val="100000"/>
            </a:lnSpc>
          </a:pPr>
          <a:r>
            <a:rPr lang="en-GB" b="0"/>
            <a:t>Unexpired Section 21 notices or Section 8 notices under old grounds (</a:t>
          </a:r>
          <a:r>
            <a:rPr lang="en-GB" b="0" err="1"/>
            <a:t>eg</a:t>
          </a:r>
          <a:r>
            <a:rPr lang="en-GB" b="0"/>
            <a:t> two months’ arrears for ground 8) will only be valid for a possession claim to court in the first three months after the commencement date.</a:t>
          </a:r>
        </a:p>
      </dgm:t>
    </dgm:pt>
    <dgm:pt modelId="{7C9D8D30-71C6-4FDA-BCDE-AA518915D59A}" type="parTrans" cxnId="{40A546D1-5384-4224-9B0E-0EA291F20E02}">
      <dgm:prSet/>
      <dgm:spPr/>
      <dgm:t>
        <a:bodyPr/>
        <a:lstStyle/>
        <a:p>
          <a:endParaRPr lang="en-GB" b="0"/>
        </a:p>
      </dgm:t>
    </dgm:pt>
    <dgm:pt modelId="{A907D1CD-7762-4B8A-9B0D-4FD4A578301E}" type="sibTrans" cxnId="{40A546D1-5384-4224-9B0E-0EA291F20E02}">
      <dgm:prSet/>
      <dgm:spPr/>
      <dgm:t>
        <a:bodyPr/>
        <a:lstStyle/>
        <a:p>
          <a:endParaRPr lang="en-GB" b="0"/>
        </a:p>
      </dgm:t>
    </dgm:pt>
    <dgm:pt modelId="{DF801BA8-9E05-445F-AB16-66DE767195CC}">
      <dgm:prSet/>
      <dgm:spPr/>
      <dgm:t>
        <a:bodyPr/>
        <a:lstStyle/>
        <a:p>
          <a:r>
            <a:rPr lang="en-GB" b="0"/>
            <a:t>Check your insurance policies are covering you.</a:t>
          </a:r>
        </a:p>
      </dgm:t>
    </dgm:pt>
    <dgm:pt modelId="{88346325-79D2-42F2-AE2E-603E89DABC64}" type="parTrans" cxnId="{9C0EEE93-E7F6-440E-96A7-A5420E38C7E3}">
      <dgm:prSet/>
      <dgm:spPr/>
      <dgm:t>
        <a:bodyPr/>
        <a:lstStyle/>
        <a:p>
          <a:endParaRPr lang="en-GB" b="0"/>
        </a:p>
      </dgm:t>
    </dgm:pt>
    <dgm:pt modelId="{4A3F335D-A7EE-48DE-BEA9-67AC81C4505F}" type="sibTrans" cxnId="{9C0EEE93-E7F6-440E-96A7-A5420E38C7E3}">
      <dgm:prSet/>
      <dgm:spPr/>
      <dgm:t>
        <a:bodyPr/>
        <a:lstStyle/>
        <a:p>
          <a:endParaRPr lang="en-GB" b="0"/>
        </a:p>
      </dgm:t>
    </dgm:pt>
    <dgm:pt modelId="{9E9A05B6-8B88-4B05-A34C-FD6661D81B8E}">
      <dgm:prSet/>
      <dgm:spPr/>
      <dgm:t>
        <a:bodyPr/>
        <a:lstStyle/>
        <a:p>
          <a:r>
            <a:rPr lang="en-GB" b="0"/>
            <a:t>Sign up to the database and the ombudsman when required.</a:t>
          </a:r>
        </a:p>
      </dgm:t>
    </dgm:pt>
    <dgm:pt modelId="{AA4EF1C8-C982-400C-9B0C-382C2FFE1720}" type="parTrans" cxnId="{41F1AF68-187A-43E4-AF46-34E26A34E39E}">
      <dgm:prSet/>
      <dgm:spPr/>
      <dgm:t>
        <a:bodyPr/>
        <a:lstStyle/>
        <a:p>
          <a:endParaRPr lang="en-GB" b="0"/>
        </a:p>
      </dgm:t>
    </dgm:pt>
    <dgm:pt modelId="{F242BFB9-EF3C-4F52-8413-3953DB662C7D}" type="sibTrans" cxnId="{41F1AF68-187A-43E4-AF46-34E26A34E39E}">
      <dgm:prSet/>
      <dgm:spPr/>
      <dgm:t>
        <a:bodyPr/>
        <a:lstStyle/>
        <a:p>
          <a:endParaRPr lang="en-GB" b="0"/>
        </a:p>
      </dgm:t>
    </dgm:pt>
    <dgm:pt modelId="{DB0395DD-453E-4FA9-A54A-C8E571CC1A6B}">
      <dgm:prSet/>
      <dgm:spPr/>
      <dgm:t>
        <a:bodyPr/>
        <a:lstStyle/>
        <a:p>
          <a:r>
            <a:rPr lang="en-GB" b="0"/>
            <a:t>Be ready to send your existing tenants key documents in time.</a:t>
          </a:r>
        </a:p>
      </dgm:t>
    </dgm:pt>
    <dgm:pt modelId="{B8BBF12B-49F7-45E8-A76D-637A6A5AD6CF}" type="parTrans" cxnId="{C41CEDEF-E5D5-4B12-99C3-456522BD2CB2}">
      <dgm:prSet/>
      <dgm:spPr/>
      <dgm:t>
        <a:bodyPr/>
        <a:lstStyle/>
        <a:p>
          <a:endParaRPr lang="en-GB" b="0"/>
        </a:p>
      </dgm:t>
    </dgm:pt>
    <dgm:pt modelId="{3DB813FD-6BCB-46E1-BBF1-856828E3B74F}" type="sibTrans" cxnId="{C41CEDEF-E5D5-4B12-99C3-456522BD2CB2}">
      <dgm:prSet/>
      <dgm:spPr/>
      <dgm:t>
        <a:bodyPr/>
        <a:lstStyle/>
        <a:p>
          <a:endParaRPr lang="en-GB" b="0"/>
        </a:p>
      </dgm:t>
    </dgm:pt>
    <dgm:pt modelId="{66AB3653-5BF1-4091-84A9-8EF3838E6508}">
      <dgm:prSet phldrT="[Text]" phldr="0"/>
      <dgm:spPr/>
      <dgm:t>
        <a:bodyPr/>
        <a:lstStyle/>
        <a:p>
          <a:pPr>
            <a:lnSpc>
              <a:spcPct val="90000"/>
            </a:lnSpc>
          </a:pPr>
          <a:r>
            <a:rPr lang="en-GB" b="0"/>
            <a:t>Inform students if you intend to use the new student possession ground within first month.</a:t>
          </a:r>
        </a:p>
      </dgm:t>
    </dgm:pt>
    <dgm:pt modelId="{C07C8A80-A253-43DE-997F-3B0D93B368E6}" type="parTrans" cxnId="{C4174F8E-D801-4EA6-855B-C88681AB1409}">
      <dgm:prSet/>
      <dgm:spPr/>
      <dgm:t>
        <a:bodyPr/>
        <a:lstStyle/>
        <a:p>
          <a:endParaRPr lang="en-GB"/>
        </a:p>
      </dgm:t>
    </dgm:pt>
    <dgm:pt modelId="{1620D789-9267-4EC6-AA3A-6E986DC864BE}" type="sibTrans" cxnId="{C4174F8E-D801-4EA6-855B-C88681AB1409}">
      <dgm:prSet/>
      <dgm:spPr/>
      <dgm:t>
        <a:bodyPr/>
        <a:lstStyle/>
        <a:p>
          <a:endParaRPr lang="en-GB"/>
        </a:p>
      </dgm:t>
    </dgm:pt>
    <dgm:pt modelId="{F13592F5-1D97-48DA-BAE2-CB1E46CD636F}">
      <dgm:prSet custT="1"/>
      <dgm:spPr/>
      <dgm:t>
        <a:bodyPr/>
        <a:lstStyle/>
        <a:p>
          <a:r>
            <a:rPr lang="en-GB" sz="1400" b="0"/>
            <a:t>Inspect your properties and address any potential hazards. </a:t>
          </a:r>
        </a:p>
      </dgm:t>
    </dgm:pt>
    <dgm:pt modelId="{0FFD97EB-F870-41D0-AFA1-D56143211FB1}" type="sibTrans" cxnId="{1DD393E0-7C3C-4271-AC9A-5A7521B4F8A9}">
      <dgm:prSet/>
      <dgm:spPr/>
      <dgm:t>
        <a:bodyPr/>
        <a:lstStyle/>
        <a:p>
          <a:endParaRPr lang="en-GB" b="0"/>
        </a:p>
      </dgm:t>
    </dgm:pt>
    <dgm:pt modelId="{56388186-F11A-44B0-830F-BB3AE6EF25A3}" type="parTrans" cxnId="{1DD393E0-7C3C-4271-AC9A-5A7521B4F8A9}">
      <dgm:prSet/>
      <dgm:spPr/>
      <dgm:t>
        <a:bodyPr/>
        <a:lstStyle/>
        <a:p>
          <a:endParaRPr lang="en-GB" b="0"/>
        </a:p>
      </dgm:t>
    </dgm:pt>
    <dgm:pt modelId="{CF4F54B6-F636-4B47-9ACE-A8580304C6DD}">
      <dgm:prSet custT="1"/>
      <dgm:spPr/>
      <dgm:t>
        <a:bodyPr/>
        <a:lstStyle/>
        <a:p>
          <a:r>
            <a:rPr lang="en-GB" sz="1400" b="0"/>
            <a:t>Update your processes around tenant referencing, advertising, and logging complaints/issues. </a:t>
          </a:r>
        </a:p>
      </dgm:t>
    </dgm:pt>
    <dgm:pt modelId="{1C026A61-1E0E-405F-90A1-705E8B1F7D65}" type="sibTrans" cxnId="{5F92D767-CDC9-4D0D-ABA4-EFD22383C5D1}">
      <dgm:prSet/>
      <dgm:spPr/>
      <dgm:t>
        <a:bodyPr/>
        <a:lstStyle/>
        <a:p>
          <a:endParaRPr lang="en-GB" b="0"/>
        </a:p>
      </dgm:t>
    </dgm:pt>
    <dgm:pt modelId="{9071DE96-C8B3-4C0C-8F8C-439A1D51A51D}" type="parTrans" cxnId="{5F92D767-CDC9-4D0D-ABA4-EFD22383C5D1}">
      <dgm:prSet/>
      <dgm:spPr/>
      <dgm:t>
        <a:bodyPr/>
        <a:lstStyle/>
        <a:p>
          <a:endParaRPr lang="en-GB" b="0"/>
        </a:p>
      </dgm:t>
    </dgm:pt>
    <dgm:pt modelId="{C55CB402-0276-47E3-9C9B-8D60F4A408DE}">
      <dgm:prSet custT="1"/>
      <dgm:spPr/>
      <dgm:t>
        <a:bodyPr/>
        <a:lstStyle/>
        <a:p>
          <a:r>
            <a:rPr lang="en-GB" sz="1400" b="0"/>
            <a:t>If you use an agent to let or manage your property, check that they are ready for the changes. </a:t>
          </a:r>
        </a:p>
      </dgm:t>
    </dgm:pt>
    <dgm:pt modelId="{E2A4D0A2-F50E-40C8-A6BC-898FF9F582AD}" type="sibTrans" cxnId="{C6713473-E245-40BC-8C05-76A3FCC5F760}">
      <dgm:prSet/>
      <dgm:spPr/>
      <dgm:t>
        <a:bodyPr/>
        <a:lstStyle/>
        <a:p>
          <a:endParaRPr lang="en-GB" b="0"/>
        </a:p>
      </dgm:t>
    </dgm:pt>
    <dgm:pt modelId="{B074BD87-5636-4FEF-BC86-B75A4F31A571}" type="parTrans" cxnId="{C6713473-E245-40BC-8C05-76A3FCC5F760}">
      <dgm:prSet/>
      <dgm:spPr/>
      <dgm:t>
        <a:bodyPr/>
        <a:lstStyle/>
        <a:p>
          <a:endParaRPr lang="en-GB" b="0"/>
        </a:p>
      </dgm:t>
    </dgm:pt>
    <dgm:pt modelId="{14FFE42A-719E-441A-BA09-DA928B56BAF6}">
      <dgm:prSet custT="1"/>
      <dgm:spPr/>
      <dgm:t>
        <a:bodyPr/>
        <a:lstStyle/>
        <a:p>
          <a:r>
            <a:rPr lang="en-GB" sz="1400" b="0"/>
            <a:t>Consider our Renters’ Rights Bill training to help you prepare.</a:t>
          </a:r>
        </a:p>
      </dgm:t>
    </dgm:pt>
    <dgm:pt modelId="{906B3F4F-2211-480B-A59A-7D9CA88DA733}" type="sibTrans" cxnId="{DCF9C42B-2A96-425E-92CC-B9C07ACEEB2F}">
      <dgm:prSet/>
      <dgm:spPr/>
      <dgm:t>
        <a:bodyPr/>
        <a:lstStyle/>
        <a:p>
          <a:endParaRPr lang="en-GB" b="0"/>
        </a:p>
      </dgm:t>
    </dgm:pt>
    <dgm:pt modelId="{E70EA2F5-D5A4-4DC8-AA79-4E6AFC3165F9}" type="parTrans" cxnId="{DCF9C42B-2A96-425E-92CC-B9C07ACEEB2F}">
      <dgm:prSet/>
      <dgm:spPr/>
      <dgm:t>
        <a:bodyPr/>
        <a:lstStyle/>
        <a:p>
          <a:endParaRPr lang="en-GB" b="0"/>
        </a:p>
      </dgm:t>
    </dgm:pt>
    <dgm:pt modelId="{617111AA-B0E3-44C5-AB83-1341ECB2CE6B}" type="pres">
      <dgm:prSet presAssocID="{10F683D5-4A66-40DF-A1B2-08CCA808ECFD}" presName="linearFlow" presStyleCnt="0">
        <dgm:presLayoutVars>
          <dgm:dir/>
          <dgm:animLvl val="lvl"/>
          <dgm:resizeHandles val="exact"/>
        </dgm:presLayoutVars>
      </dgm:prSet>
      <dgm:spPr/>
    </dgm:pt>
    <dgm:pt modelId="{CDD922F8-4874-486F-8AFF-B3BEFFB41A6C}" type="pres">
      <dgm:prSet presAssocID="{518746CB-4504-4E13-BA86-3F0F770E2766}" presName="composite" presStyleCnt="0"/>
      <dgm:spPr/>
    </dgm:pt>
    <dgm:pt modelId="{6C6B20A7-2B35-481D-A8AB-03429EBFEDDF}" type="pres">
      <dgm:prSet presAssocID="{518746CB-4504-4E13-BA86-3F0F770E2766}" presName="parentText" presStyleLbl="alignNode1" presStyleIdx="0" presStyleCnt="3">
        <dgm:presLayoutVars>
          <dgm:chMax val="1"/>
          <dgm:bulletEnabled val="1"/>
        </dgm:presLayoutVars>
      </dgm:prSet>
      <dgm:spPr/>
    </dgm:pt>
    <dgm:pt modelId="{79F17798-2A4D-42ED-A633-460CD1BC989F}" type="pres">
      <dgm:prSet presAssocID="{518746CB-4504-4E13-BA86-3F0F770E2766}" presName="descendantText" presStyleLbl="alignAcc1" presStyleIdx="0" presStyleCnt="3">
        <dgm:presLayoutVars>
          <dgm:bulletEnabled val="1"/>
        </dgm:presLayoutVars>
      </dgm:prSet>
      <dgm:spPr/>
    </dgm:pt>
    <dgm:pt modelId="{257F04C8-D76B-4D76-812E-FD88274173E3}" type="pres">
      <dgm:prSet presAssocID="{F1B1494A-E8A6-47D0-BC19-5D6B91304E20}" presName="sp" presStyleCnt="0"/>
      <dgm:spPr/>
    </dgm:pt>
    <dgm:pt modelId="{F0195603-F382-4F08-80F2-9449B0BF5C5D}" type="pres">
      <dgm:prSet presAssocID="{34EF8885-16BA-4508-9D61-9E7F62803FEA}" presName="composite" presStyleCnt="0"/>
      <dgm:spPr/>
    </dgm:pt>
    <dgm:pt modelId="{C715DC91-FE55-4363-98F0-29841F1AC97F}" type="pres">
      <dgm:prSet presAssocID="{34EF8885-16BA-4508-9D61-9E7F62803FEA}" presName="parentText" presStyleLbl="alignNode1" presStyleIdx="1" presStyleCnt="3">
        <dgm:presLayoutVars>
          <dgm:chMax val="1"/>
          <dgm:bulletEnabled val="1"/>
        </dgm:presLayoutVars>
      </dgm:prSet>
      <dgm:spPr/>
    </dgm:pt>
    <dgm:pt modelId="{95F7AB50-25A1-4BDC-8429-769EF8B8E3A1}" type="pres">
      <dgm:prSet presAssocID="{34EF8885-16BA-4508-9D61-9E7F62803FEA}" presName="descendantText" presStyleLbl="alignAcc1" presStyleIdx="1" presStyleCnt="3">
        <dgm:presLayoutVars>
          <dgm:bulletEnabled val="1"/>
        </dgm:presLayoutVars>
      </dgm:prSet>
      <dgm:spPr/>
    </dgm:pt>
    <dgm:pt modelId="{261A6045-12E9-40CF-82B9-BEF5DF95CC19}" type="pres">
      <dgm:prSet presAssocID="{373FAADE-9093-4B5E-BD2A-81D1E3DA0506}" presName="sp" presStyleCnt="0"/>
      <dgm:spPr/>
    </dgm:pt>
    <dgm:pt modelId="{32732E77-D5F9-4789-845D-C2290F211146}" type="pres">
      <dgm:prSet presAssocID="{C3C52A56-6426-43F4-B513-CCF1E71E98CF}" presName="composite" presStyleCnt="0"/>
      <dgm:spPr/>
    </dgm:pt>
    <dgm:pt modelId="{AB16A4F5-0E71-4754-A9FA-989361E245A8}" type="pres">
      <dgm:prSet presAssocID="{C3C52A56-6426-43F4-B513-CCF1E71E98CF}" presName="parentText" presStyleLbl="alignNode1" presStyleIdx="2" presStyleCnt="3">
        <dgm:presLayoutVars>
          <dgm:chMax val="1"/>
          <dgm:bulletEnabled val="1"/>
        </dgm:presLayoutVars>
      </dgm:prSet>
      <dgm:spPr/>
    </dgm:pt>
    <dgm:pt modelId="{9A6362FC-F017-4215-899A-E1793FA8188C}" type="pres">
      <dgm:prSet presAssocID="{C3C52A56-6426-43F4-B513-CCF1E71E98CF}" presName="descendantText" presStyleLbl="alignAcc1" presStyleIdx="2" presStyleCnt="3">
        <dgm:presLayoutVars>
          <dgm:bulletEnabled val="1"/>
        </dgm:presLayoutVars>
      </dgm:prSet>
      <dgm:spPr/>
    </dgm:pt>
  </dgm:ptLst>
  <dgm:cxnLst>
    <dgm:cxn modelId="{46379105-DF9F-4A01-BE85-DF4BDBC508E8}" type="presOf" srcId="{CF4F54B6-F636-4B47-9ACE-A8580304C6DD}" destId="{79F17798-2A4D-42ED-A633-460CD1BC989F}" srcOrd="0" destOrd="2" presId="urn:microsoft.com/office/officeart/2005/8/layout/chevron2"/>
    <dgm:cxn modelId="{6F271D0C-1DA3-48DC-AAAF-0BD33F9F2138}" type="presOf" srcId="{C55CB402-0276-47E3-9C9B-8D60F4A408DE}" destId="{79F17798-2A4D-42ED-A633-460CD1BC989F}" srcOrd="0" destOrd="3" presId="urn:microsoft.com/office/officeart/2005/8/layout/chevron2"/>
    <dgm:cxn modelId="{44838815-28BA-4787-BA17-6D2B9697F879}" srcId="{34EF8885-16BA-4508-9D61-9E7F62803FEA}" destId="{942F8487-802C-4A5C-B484-0E0B6B1D9B53}" srcOrd="0" destOrd="0" parTransId="{955B6411-4164-4C54-99FA-F122A8FC765F}" sibTransId="{6D2650A4-EBE1-4D18-9795-26F5C4817688}"/>
    <dgm:cxn modelId="{A1A7161A-8D08-4E92-964C-DD4B7444CE3C}" type="presOf" srcId="{C0FFC343-0ED4-4B22-A179-040C382D7B97}" destId="{79F17798-2A4D-42ED-A633-460CD1BC989F}" srcOrd="0" destOrd="0" presId="urn:microsoft.com/office/officeart/2005/8/layout/chevron2"/>
    <dgm:cxn modelId="{2094A81D-8E5B-4BDF-838B-05B52DAADAC9}" srcId="{10F683D5-4A66-40DF-A1B2-08CCA808ECFD}" destId="{C3C52A56-6426-43F4-B513-CCF1E71E98CF}" srcOrd="2" destOrd="0" parTransId="{166C185F-C42E-4E0A-A287-7EA1DD219E8F}" sibTransId="{1F3F91D6-EF4D-45C9-83BE-759CA93EC23F}"/>
    <dgm:cxn modelId="{72C2751E-75B0-4397-B4E1-FF02324F6F54}" type="presOf" srcId="{942F8487-802C-4A5C-B484-0E0B6B1D9B53}" destId="{95F7AB50-25A1-4BDC-8429-769EF8B8E3A1}" srcOrd="0" destOrd="0" presId="urn:microsoft.com/office/officeart/2005/8/layout/chevron2"/>
    <dgm:cxn modelId="{1DC6861E-76FF-4CA7-ADFF-8F88C7E84748}" type="presOf" srcId="{14FFE42A-719E-441A-BA09-DA928B56BAF6}" destId="{79F17798-2A4D-42ED-A633-460CD1BC989F}" srcOrd="0" destOrd="4" presId="urn:microsoft.com/office/officeart/2005/8/layout/chevron2"/>
    <dgm:cxn modelId="{B77E5921-A312-416C-BAFD-5CB180B22194}" type="presOf" srcId="{34EF8885-16BA-4508-9D61-9E7F62803FEA}" destId="{C715DC91-FE55-4363-98F0-29841F1AC97F}" srcOrd="0" destOrd="0" presId="urn:microsoft.com/office/officeart/2005/8/layout/chevron2"/>
    <dgm:cxn modelId="{DCF9C42B-2A96-425E-92CC-B9C07ACEEB2F}" srcId="{518746CB-4504-4E13-BA86-3F0F770E2766}" destId="{14FFE42A-719E-441A-BA09-DA928B56BAF6}" srcOrd="4" destOrd="0" parTransId="{E70EA2F5-D5A4-4DC8-AA79-4E6AFC3165F9}" sibTransId="{906B3F4F-2211-480B-A59A-7D9CA88DA733}"/>
    <dgm:cxn modelId="{C57A6632-B85B-4B8B-AB3D-3494442DB1FE}" srcId="{10F683D5-4A66-40DF-A1B2-08CCA808ECFD}" destId="{34EF8885-16BA-4508-9D61-9E7F62803FEA}" srcOrd="1" destOrd="0" parTransId="{1D927CA9-7FFC-4668-9A4D-6A7ABD5F811F}" sibTransId="{373FAADE-9093-4B5E-BD2A-81D1E3DA0506}"/>
    <dgm:cxn modelId="{D7347F34-F1B0-4E9C-B9F1-75BD5969DCCE}" type="presOf" srcId="{C3C52A56-6426-43F4-B513-CCF1E71E98CF}" destId="{AB16A4F5-0E71-4754-A9FA-989361E245A8}" srcOrd="0" destOrd="0" presId="urn:microsoft.com/office/officeart/2005/8/layout/chevron2"/>
    <dgm:cxn modelId="{0031375C-98B7-441C-860E-69C5A9A48B9C}" type="presOf" srcId="{66AB3653-5BF1-4091-84A9-8EF3838E6508}" destId="{9A6362FC-F017-4215-899A-E1793FA8188C}" srcOrd="0" destOrd="1" presId="urn:microsoft.com/office/officeart/2005/8/layout/chevron2"/>
    <dgm:cxn modelId="{9EEAD85F-9E3B-41DD-B567-60EBC962B6F2}" type="presOf" srcId="{FACCB0C8-C418-4775-8E40-A3664E8B1BA0}" destId="{9A6362FC-F017-4215-899A-E1793FA8188C}" srcOrd="0" destOrd="2" presId="urn:microsoft.com/office/officeart/2005/8/layout/chevron2"/>
    <dgm:cxn modelId="{2CC57B44-C5AF-49F8-BF70-CEBCD88036B4}" type="presOf" srcId="{9E9A05B6-8B88-4B05-A34C-FD6661D81B8E}" destId="{95F7AB50-25A1-4BDC-8429-769EF8B8E3A1}" srcOrd="0" destOrd="2" presId="urn:microsoft.com/office/officeart/2005/8/layout/chevron2"/>
    <dgm:cxn modelId="{5F92D767-CDC9-4D0D-ABA4-EFD22383C5D1}" srcId="{518746CB-4504-4E13-BA86-3F0F770E2766}" destId="{CF4F54B6-F636-4B47-9ACE-A8580304C6DD}" srcOrd="2" destOrd="0" parTransId="{9071DE96-C8B3-4C0C-8F8C-439A1D51A51D}" sibTransId="{1C026A61-1E0E-405F-90A1-705E8B1F7D65}"/>
    <dgm:cxn modelId="{41F1AF68-187A-43E4-AF46-34E26A34E39E}" srcId="{34EF8885-16BA-4508-9D61-9E7F62803FEA}" destId="{9E9A05B6-8B88-4B05-A34C-FD6661D81B8E}" srcOrd="2" destOrd="0" parTransId="{AA4EF1C8-C982-400C-9B0C-382C2FFE1720}" sibTransId="{F242BFB9-EF3C-4F52-8413-3953DB662C7D}"/>
    <dgm:cxn modelId="{56098A4A-412A-4A00-A7B5-2FDCFB0DB867}" type="presOf" srcId="{FB280C3A-2A03-4BDC-AE53-60B45B987A1C}" destId="{9A6362FC-F017-4215-899A-E1793FA8188C}" srcOrd="0" destOrd="0" presId="urn:microsoft.com/office/officeart/2005/8/layout/chevron2"/>
    <dgm:cxn modelId="{96E40F4C-85AE-46D3-AB7F-B555A9BAF9F4}" type="presOf" srcId="{518746CB-4504-4E13-BA86-3F0F770E2766}" destId="{6C6B20A7-2B35-481D-A8AB-03429EBFEDDF}" srcOrd="0" destOrd="0" presId="urn:microsoft.com/office/officeart/2005/8/layout/chevron2"/>
    <dgm:cxn modelId="{C6713473-E245-40BC-8C05-76A3FCC5F760}" srcId="{518746CB-4504-4E13-BA86-3F0F770E2766}" destId="{C55CB402-0276-47E3-9C9B-8D60F4A408DE}" srcOrd="3" destOrd="0" parTransId="{B074BD87-5636-4FEF-BC86-B75A4F31A571}" sibTransId="{E2A4D0A2-F50E-40C8-A6BC-898FF9F582AD}"/>
    <dgm:cxn modelId="{C4174F8E-D801-4EA6-855B-C88681AB1409}" srcId="{C3C52A56-6426-43F4-B513-CCF1E71E98CF}" destId="{66AB3653-5BF1-4091-84A9-8EF3838E6508}" srcOrd="1" destOrd="0" parTransId="{C07C8A80-A253-43DE-997F-3B0D93B368E6}" sibTransId="{1620D789-9267-4EC6-AA3A-6E986DC864BE}"/>
    <dgm:cxn modelId="{9C0EEE93-E7F6-440E-96A7-A5420E38C7E3}" srcId="{34EF8885-16BA-4508-9D61-9E7F62803FEA}" destId="{DF801BA8-9E05-445F-AB16-66DE767195CC}" srcOrd="1" destOrd="0" parTransId="{88346325-79D2-42F2-AE2E-603E89DABC64}" sibTransId="{4A3F335D-A7EE-48DE-BEA9-67AC81C4505F}"/>
    <dgm:cxn modelId="{206BCB94-F9BB-4755-A079-E1429B92598E}" srcId="{C3C52A56-6426-43F4-B513-CCF1E71E98CF}" destId="{FB280C3A-2A03-4BDC-AE53-60B45B987A1C}" srcOrd="0" destOrd="0" parTransId="{58550ED9-FFB9-4D23-8380-2865AF9F6E0D}" sibTransId="{79C32E4B-B4F9-45DC-9000-7654A50E1393}"/>
    <dgm:cxn modelId="{526EC6A0-3762-4F3A-9D1C-190EC0A568DF}" type="presOf" srcId="{10F683D5-4A66-40DF-A1B2-08CCA808ECFD}" destId="{617111AA-B0E3-44C5-AB83-1341ECB2CE6B}" srcOrd="0" destOrd="0" presId="urn:microsoft.com/office/officeart/2005/8/layout/chevron2"/>
    <dgm:cxn modelId="{1971A9AB-0CC8-458D-9192-A1BACF4AE74D}" type="presOf" srcId="{DB0395DD-453E-4FA9-A54A-C8E571CC1A6B}" destId="{95F7AB50-25A1-4BDC-8429-769EF8B8E3A1}" srcOrd="0" destOrd="3" presId="urn:microsoft.com/office/officeart/2005/8/layout/chevron2"/>
    <dgm:cxn modelId="{3B5335AD-9A0D-4CF9-9F57-1C958867F42D}" srcId="{10F683D5-4A66-40DF-A1B2-08CCA808ECFD}" destId="{518746CB-4504-4E13-BA86-3F0F770E2766}" srcOrd="0" destOrd="0" parTransId="{C909C35E-9A2C-4D00-985C-F0FB12A628B0}" sibTransId="{F1B1494A-E8A6-47D0-BC19-5D6B91304E20}"/>
    <dgm:cxn modelId="{47C31DAF-666F-45DC-9607-E1FC745FC2E8}" type="presOf" srcId="{DF801BA8-9E05-445F-AB16-66DE767195CC}" destId="{95F7AB50-25A1-4BDC-8429-769EF8B8E3A1}" srcOrd="0" destOrd="1" presId="urn:microsoft.com/office/officeart/2005/8/layout/chevron2"/>
    <dgm:cxn modelId="{40A546D1-5384-4224-9B0E-0EA291F20E02}" srcId="{C3C52A56-6426-43F4-B513-CCF1E71E98CF}" destId="{FACCB0C8-C418-4775-8E40-A3664E8B1BA0}" srcOrd="2" destOrd="0" parTransId="{7C9D8D30-71C6-4FDA-BCDE-AA518915D59A}" sibTransId="{A907D1CD-7762-4B8A-9B0D-4FD4A578301E}"/>
    <dgm:cxn modelId="{1DD393E0-7C3C-4271-AC9A-5A7521B4F8A9}" srcId="{518746CB-4504-4E13-BA86-3F0F770E2766}" destId="{F13592F5-1D97-48DA-BAE2-CB1E46CD636F}" srcOrd="1" destOrd="0" parTransId="{56388186-F11A-44B0-830F-BB3AE6EF25A3}" sibTransId="{0FFD97EB-F870-41D0-AFA1-D56143211FB1}"/>
    <dgm:cxn modelId="{F79EE4E4-D11E-41D3-8892-788F36722420}" type="presOf" srcId="{F13592F5-1D97-48DA-BAE2-CB1E46CD636F}" destId="{79F17798-2A4D-42ED-A633-460CD1BC989F}" srcOrd="0" destOrd="1" presId="urn:microsoft.com/office/officeart/2005/8/layout/chevron2"/>
    <dgm:cxn modelId="{C41CEDEF-E5D5-4B12-99C3-456522BD2CB2}" srcId="{34EF8885-16BA-4508-9D61-9E7F62803FEA}" destId="{DB0395DD-453E-4FA9-A54A-C8E571CC1A6B}" srcOrd="3" destOrd="0" parTransId="{B8BBF12B-49F7-45E8-A76D-637A6A5AD6CF}" sibTransId="{3DB813FD-6BCB-46E1-BBF1-856828E3B74F}"/>
    <dgm:cxn modelId="{7B521FFC-1A16-489D-A214-568AF8C6A720}" srcId="{518746CB-4504-4E13-BA86-3F0F770E2766}" destId="{C0FFC343-0ED4-4B22-A179-040C382D7B97}" srcOrd="0" destOrd="0" parTransId="{A12F283F-AB9D-413B-AE1C-5A9188A440D3}" sibTransId="{4F10CC2F-A06B-42CC-A171-5F89EBDB88DE}"/>
    <dgm:cxn modelId="{789D68F1-037A-4C1C-A326-5A4C88925A29}" type="presParOf" srcId="{617111AA-B0E3-44C5-AB83-1341ECB2CE6B}" destId="{CDD922F8-4874-486F-8AFF-B3BEFFB41A6C}" srcOrd="0" destOrd="0" presId="urn:microsoft.com/office/officeart/2005/8/layout/chevron2"/>
    <dgm:cxn modelId="{8E09BCC4-6921-4717-8E23-8C4CFC6C8238}" type="presParOf" srcId="{CDD922F8-4874-486F-8AFF-B3BEFFB41A6C}" destId="{6C6B20A7-2B35-481D-A8AB-03429EBFEDDF}" srcOrd="0" destOrd="0" presId="urn:microsoft.com/office/officeart/2005/8/layout/chevron2"/>
    <dgm:cxn modelId="{59DCCEE8-D535-4E98-A514-BB72D778C16B}" type="presParOf" srcId="{CDD922F8-4874-486F-8AFF-B3BEFFB41A6C}" destId="{79F17798-2A4D-42ED-A633-460CD1BC989F}" srcOrd="1" destOrd="0" presId="urn:microsoft.com/office/officeart/2005/8/layout/chevron2"/>
    <dgm:cxn modelId="{27516137-6878-4C75-BB63-FE2623A22EE6}" type="presParOf" srcId="{617111AA-B0E3-44C5-AB83-1341ECB2CE6B}" destId="{257F04C8-D76B-4D76-812E-FD88274173E3}" srcOrd="1" destOrd="0" presId="urn:microsoft.com/office/officeart/2005/8/layout/chevron2"/>
    <dgm:cxn modelId="{C248914C-C84F-464B-962B-EF5B037CB4A5}" type="presParOf" srcId="{617111AA-B0E3-44C5-AB83-1341ECB2CE6B}" destId="{F0195603-F382-4F08-80F2-9449B0BF5C5D}" srcOrd="2" destOrd="0" presId="urn:microsoft.com/office/officeart/2005/8/layout/chevron2"/>
    <dgm:cxn modelId="{975E93D1-B765-40EE-ACE5-AE5AA301A8E2}" type="presParOf" srcId="{F0195603-F382-4F08-80F2-9449B0BF5C5D}" destId="{C715DC91-FE55-4363-98F0-29841F1AC97F}" srcOrd="0" destOrd="0" presId="urn:microsoft.com/office/officeart/2005/8/layout/chevron2"/>
    <dgm:cxn modelId="{64253150-017B-4497-9647-A4F12B931567}" type="presParOf" srcId="{F0195603-F382-4F08-80F2-9449B0BF5C5D}" destId="{95F7AB50-25A1-4BDC-8429-769EF8B8E3A1}" srcOrd="1" destOrd="0" presId="urn:microsoft.com/office/officeart/2005/8/layout/chevron2"/>
    <dgm:cxn modelId="{C889FDC9-4AC0-4A9D-B313-A804909A0D7A}" type="presParOf" srcId="{617111AA-B0E3-44C5-AB83-1341ECB2CE6B}" destId="{261A6045-12E9-40CF-82B9-BEF5DF95CC19}" srcOrd="3" destOrd="0" presId="urn:microsoft.com/office/officeart/2005/8/layout/chevron2"/>
    <dgm:cxn modelId="{F8987DCC-8168-4927-A98F-8EE9D5B4D1F8}" type="presParOf" srcId="{617111AA-B0E3-44C5-AB83-1341ECB2CE6B}" destId="{32732E77-D5F9-4789-845D-C2290F211146}" srcOrd="4" destOrd="0" presId="urn:microsoft.com/office/officeart/2005/8/layout/chevron2"/>
    <dgm:cxn modelId="{DE346840-F185-4428-837B-49FACB151877}" type="presParOf" srcId="{32732E77-D5F9-4789-845D-C2290F211146}" destId="{AB16A4F5-0E71-4754-A9FA-989361E245A8}" srcOrd="0" destOrd="0" presId="urn:microsoft.com/office/officeart/2005/8/layout/chevron2"/>
    <dgm:cxn modelId="{A55162CA-BF9B-4890-B5E5-7E9D56D7C5A0}" type="presParOf" srcId="{32732E77-D5F9-4789-845D-C2290F211146}" destId="{9A6362FC-F017-4215-899A-E1793FA8188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77F56E-706E-45DF-BCF3-72CA9365248B}" type="doc">
      <dgm:prSet loTypeId="urn:microsoft.com/office/officeart/2016/7/layout/LinearArrowProcessNumbered" loCatId="process" qsTypeId="urn:microsoft.com/office/officeart/2005/8/quickstyle/simple1" qsCatId="simple" csTypeId="urn:microsoft.com/office/officeart/2005/8/colors/accent1_2" csCatId="accent1" phldr="1"/>
      <dgm:spPr/>
      <dgm:t>
        <a:bodyPr/>
        <a:lstStyle/>
        <a:p>
          <a:endParaRPr lang="en-US"/>
        </a:p>
      </dgm:t>
    </dgm:pt>
    <dgm:pt modelId="{33BE2E57-A255-4E41-883D-E876BB1162E0}">
      <dgm:prSet/>
      <dgm:spPr/>
      <dgm:t>
        <a:bodyPr/>
        <a:lstStyle/>
        <a:p>
          <a:pPr algn="ctr"/>
          <a:r>
            <a:rPr lang="en-GB" b="1" i="0" baseline="0" dirty="0"/>
            <a:t>Unlimited professional support with our landlord advice line</a:t>
          </a:r>
          <a:endParaRPr lang="en-US" dirty="0"/>
        </a:p>
      </dgm:t>
    </dgm:pt>
    <dgm:pt modelId="{E74F5AF8-8A51-44FF-8738-06B808B25280}" type="parTrans" cxnId="{38DDCC4B-07B8-4BA1-BAFC-CEAAA13E96E2}">
      <dgm:prSet/>
      <dgm:spPr/>
      <dgm:t>
        <a:bodyPr/>
        <a:lstStyle/>
        <a:p>
          <a:endParaRPr lang="en-US"/>
        </a:p>
      </dgm:t>
    </dgm:pt>
    <dgm:pt modelId="{91C8D4D6-F112-4870-A301-0B949206A5BE}" type="sibTrans" cxnId="{38DDCC4B-07B8-4BA1-BAFC-CEAAA13E96E2}">
      <dgm:prSet phldrT="1"/>
      <dgm:spPr/>
      <dgm:t>
        <a:bodyPr/>
        <a:lstStyle/>
        <a:p>
          <a:r>
            <a:rPr lang="en-US"/>
            <a:t>1</a:t>
          </a:r>
        </a:p>
      </dgm:t>
    </dgm:pt>
    <dgm:pt modelId="{95B45FD4-185D-4233-BC1B-2E3A3096BE7C}">
      <dgm:prSet/>
      <dgm:spPr/>
      <dgm:t>
        <a:bodyPr/>
        <a:lstStyle/>
        <a:p>
          <a:pPr algn="ctr"/>
          <a:r>
            <a:rPr lang="en-GB" b="1" i="0" baseline="0" dirty="0"/>
            <a:t>Over 130 documents &amp; guides, including tenancy agreement </a:t>
          </a:r>
          <a:endParaRPr lang="en-US" dirty="0"/>
        </a:p>
      </dgm:t>
    </dgm:pt>
    <dgm:pt modelId="{65004180-7D5D-474B-9770-2F7E1EB904A2}" type="parTrans" cxnId="{394BEEF9-2F8D-4588-8661-CE11CA3F9B92}">
      <dgm:prSet/>
      <dgm:spPr/>
      <dgm:t>
        <a:bodyPr/>
        <a:lstStyle/>
        <a:p>
          <a:endParaRPr lang="en-US"/>
        </a:p>
      </dgm:t>
    </dgm:pt>
    <dgm:pt modelId="{18736E6C-9990-4480-84F8-990A128AB3F5}" type="sibTrans" cxnId="{394BEEF9-2F8D-4588-8661-CE11CA3F9B92}">
      <dgm:prSet phldrT="2"/>
      <dgm:spPr/>
      <dgm:t>
        <a:bodyPr/>
        <a:lstStyle/>
        <a:p>
          <a:r>
            <a:rPr lang="en-US"/>
            <a:t>2</a:t>
          </a:r>
        </a:p>
      </dgm:t>
    </dgm:pt>
    <dgm:pt modelId="{71BCDC1A-B95A-4FDA-B5AF-86925758E276}">
      <dgm:prSet/>
      <dgm:spPr/>
      <dgm:t>
        <a:bodyPr/>
        <a:lstStyle/>
        <a:p>
          <a:pPr algn="ctr"/>
          <a:r>
            <a:rPr lang="en-GB" b="1" i="0" baseline="0" dirty="0"/>
            <a:t>Local events and webinars</a:t>
          </a:r>
          <a:endParaRPr lang="en-US" dirty="0"/>
        </a:p>
      </dgm:t>
    </dgm:pt>
    <dgm:pt modelId="{B3923E6F-94E5-419A-BE3E-2FBFC4B8611A}" type="parTrans" cxnId="{F8A22264-1B11-4471-AE85-2877DFECCFF1}">
      <dgm:prSet/>
      <dgm:spPr/>
      <dgm:t>
        <a:bodyPr/>
        <a:lstStyle/>
        <a:p>
          <a:endParaRPr lang="en-US"/>
        </a:p>
      </dgm:t>
    </dgm:pt>
    <dgm:pt modelId="{09512826-0887-43E4-8C16-7D800DB7821F}" type="sibTrans" cxnId="{F8A22264-1B11-4471-AE85-2877DFECCFF1}">
      <dgm:prSet phldrT="3"/>
      <dgm:spPr/>
      <dgm:t>
        <a:bodyPr/>
        <a:lstStyle/>
        <a:p>
          <a:r>
            <a:rPr lang="en-US"/>
            <a:t>3</a:t>
          </a:r>
        </a:p>
      </dgm:t>
    </dgm:pt>
    <dgm:pt modelId="{429C913A-5E15-48E3-BA96-773180D0A90C}">
      <dgm:prSet/>
      <dgm:spPr/>
      <dgm:t>
        <a:bodyPr/>
        <a:lstStyle/>
        <a:p>
          <a:pPr algn="ctr"/>
          <a:r>
            <a:rPr lang="en-GB" b="1" i="0" baseline="0" dirty="0"/>
            <a:t>Award winning training academy discounts </a:t>
          </a:r>
          <a:endParaRPr lang="en-US" dirty="0"/>
        </a:p>
      </dgm:t>
    </dgm:pt>
    <dgm:pt modelId="{1D89F4F1-1817-4884-A9AE-642FB3FB7532}" type="parTrans" cxnId="{E85F5F83-C309-4099-A94E-17C1E29AC7B1}">
      <dgm:prSet/>
      <dgm:spPr/>
      <dgm:t>
        <a:bodyPr/>
        <a:lstStyle/>
        <a:p>
          <a:endParaRPr lang="en-US"/>
        </a:p>
      </dgm:t>
    </dgm:pt>
    <dgm:pt modelId="{D6243D8E-B4BA-4FBE-B97C-E3FDDC731595}" type="sibTrans" cxnId="{E85F5F83-C309-4099-A94E-17C1E29AC7B1}">
      <dgm:prSet phldrT="4"/>
      <dgm:spPr/>
      <dgm:t>
        <a:bodyPr/>
        <a:lstStyle/>
        <a:p>
          <a:r>
            <a:rPr lang="en-US"/>
            <a:t>4</a:t>
          </a:r>
        </a:p>
      </dgm:t>
    </dgm:pt>
    <dgm:pt modelId="{E1E9C891-1A58-4793-A127-E47ED190A0AD}">
      <dgm:prSet/>
      <dgm:spPr/>
      <dgm:t>
        <a:bodyPr/>
        <a:lstStyle/>
        <a:p>
          <a:pPr algn="ctr"/>
          <a:r>
            <a:rPr lang="en-GB" b="1" i="0" baseline="0" dirty="0"/>
            <a:t>Your voice heard by us campaigning and lobbying in government </a:t>
          </a:r>
          <a:endParaRPr lang="en-US" dirty="0"/>
        </a:p>
      </dgm:t>
    </dgm:pt>
    <dgm:pt modelId="{B752C765-5DFE-4F8A-BED9-F62832650ED4}" type="parTrans" cxnId="{AAE43015-3F0B-4FB4-848B-A2639484F190}">
      <dgm:prSet/>
      <dgm:spPr/>
      <dgm:t>
        <a:bodyPr/>
        <a:lstStyle/>
        <a:p>
          <a:endParaRPr lang="en-US"/>
        </a:p>
      </dgm:t>
    </dgm:pt>
    <dgm:pt modelId="{F6A8731F-848B-40B7-A0CA-DCF12711CAA5}" type="sibTrans" cxnId="{AAE43015-3F0B-4FB4-848B-A2639484F190}">
      <dgm:prSet phldrT="5"/>
      <dgm:spPr/>
      <dgm:t>
        <a:bodyPr/>
        <a:lstStyle/>
        <a:p>
          <a:r>
            <a:rPr lang="en-US"/>
            <a:t>5</a:t>
          </a:r>
        </a:p>
      </dgm:t>
    </dgm:pt>
    <dgm:pt modelId="{76048C7D-F908-4F4F-9731-F70A65F82EBA}">
      <dgm:prSet/>
      <dgm:spPr/>
      <dgm:t>
        <a:bodyPr/>
        <a:lstStyle/>
        <a:p>
          <a:pPr algn="ctr"/>
          <a:r>
            <a:rPr lang="en-GB" b="1" i="0" baseline="0" dirty="0"/>
            <a:t>Landlord accreditation </a:t>
          </a:r>
          <a:endParaRPr lang="en-US" dirty="0"/>
        </a:p>
      </dgm:t>
    </dgm:pt>
    <dgm:pt modelId="{AADD5D8E-7334-430A-AE72-BA116CF3691D}" type="parTrans" cxnId="{4B67CCA6-8D08-47A2-9816-24F8D3229BA8}">
      <dgm:prSet/>
      <dgm:spPr/>
      <dgm:t>
        <a:bodyPr/>
        <a:lstStyle/>
        <a:p>
          <a:endParaRPr lang="en-US"/>
        </a:p>
      </dgm:t>
    </dgm:pt>
    <dgm:pt modelId="{105785A8-BCA9-432E-B229-A08BA7099497}" type="sibTrans" cxnId="{4B67CCA6-8D08-47A2-9816-24F8D3229BA8}">
      <dgm:prSet phldrT="6"/>
      <dgm:spPr/>
      <dgm:t>
        <a:bodyPr/>
        <a:lstStyle/>
        <a:p>
          <a:r>
            <a:rPr lang="en-US"/>
            <a:t>6</a:t>
          </a:r>
        </a:p>
      </dgm:t>
    </dgm:pt>
    <dgm:pt modelId="{11C6DA00-0041-4170-AEB5-E34DFDC0AC75}">
      <dgm:prSet/>
      <dgm:spPr/>
      <dgm:t>
        <a:bodyPr/>
        <a:lstStyle/>
        <a:p>
          <a:pPr algn="ctr"/>
          <a:r>
            <a:rPr lang="en-GB" b="1" i="0" baseline="0" dirty="0"/>
            <a:t>Portfolio, property management platform. Safe2, compliance platform </a:t>
          </a:r>
          <a:endParaRPr lang="en-US" dirty="0"/>
        </a:p>
      </dgm:t>
    </dgm:pt>
    <dgm:pt modelId="{FBA99467-F887-4CC8-A7EF-66D321FC6BA2}" type="parTrans" cxnId="{09CDCAE3-968D-40F1-A866-952CA412A258}">
      <dgm:prSet/>
      <dgm:spPr/>
      <dgm:t>
        <a:bodyPr/>
        <a:lstStyle/>
        <a:p>
          <a:endParaRPr lang="en-US"/>
        </a:p>
      </dgm:t>
    </dgm:pt>
    <dgm:pt modelId="{5D029E39-0A62-460D-9543-2067236AD8CB}" type="sibTrans" cxnId="{09CDCAE3-968D-40F1-A866-952CA412A258}">
      <dgm:prSet phldrT="7"/>
      <dgm:spPr/>
      <dgm:t>
        <a:bodyPr/>
        <a:lstStyle/>
        <a:p>
          <a:r>
            <a:rPr lang="en-US"/>
            <a:t>7</a:t>
          </a:r>
        </a:p>
      </dgm:t>
    </dgm:pt>
    <dgm:pt modelId="{B5F25CA1-B36B-407E-BF66-A89B6CBC88AB}">
      <dgm:prSet/>
      <dgm:spPr/>
      <dgm:t>
        <a:bodyPr/>
        <a:lstStyle/>
        <a:p>
          <a:pPr algn="ctr"/>
          <a:r>
            <a:rPr lang="en-GB" b="1" i="0" baseline="0" dirty="0"/>
            <a:t>5% discount for NRLA members on compliance certificates with Safe2</a:t>
          </a:r>
          <a:endParaRPr lang="en-US" dirty="0"/>
        </a:p>
      </dgm:t>
    </dgm:pt>
    <dgm:pt modelId="{483A5EC3-790E-478A-A148-9747312E507C}" type="parTrans" cxnId="{5E39BED7-9C7E-4206-A19F-36DFD803EFA5}">
      <dgm:prSet/>
      <dgm:spPr/>
      <dgm:t>
        <a:bodyPr/>
        <a:lstStyle/>
        <a:p>
          <a:endParaRPr lang="en-US"/>
        </a:p>
      </dgm:t>
    </dgm:pt>
    <dgm:pt modelId="{88501187-ED7F-4F6B-B736-B53BE4386ED1}" type="sibTrans" cxnId="{5E39BED7-9C7E-4206-A19F-36DFD803EFA5}">
      <dgm:prSet phldrT="8"/>
      <dgm:spPr/>
      <dgm:t>
        <a:bodyPr/>
        <a:lstStyle/>
        <a:p>
          <a:r>
            <a:rPr lang="en-US"/>
            <a:t>8</a:t>
          </a:r>
        </a:p>
      </dgm:t>
    </dgm:pt>
    <dgm:pt modelId="{8148B093-7C37-4275-9BF8-7CDF52A11887}">
      <dgm:prSet/>
      <dgm:spPr/>
      <dgm:t>
        <a:bodyPr/>
        <a:lstStyle/>
        <a:p>
          <a:pPr algn="ctr"/>
          <a:r>
            <a:rPr lang="en-GB" b="1" i="0" baseline="0" dirty="0"/>
            <a:t>Exclusive mortgage rates, insurance and tenant referencing options</a:t>
          </a:r>
          <a:endParaRPr lang="en-US" dirty="0"/>
        </a:p>
      </dgm:t>
    </dgm:pt>
    <dgm:pt modelId="{52A150FE-DC68-4354-A836-AE44687089E4}" type="parTrans" cxnId="{F6D8F40F-A813-438B-9CEA-81D9DD598355}">
      <dgm:prSet/>
      <dgm:spPr/>
      <dgm:t>
        <a:bodyPr/>
        <a:lstStyle/>
        <a:p>
          <a:endParaRPr lang="en-US"/>
        </a:p>
      </dgm:t>
    </dgm:pt>
    <dgm:pt modelId="{17A9B5AC-1409-4263-8AF2-559C65FF3869}" type="sibTrans" cxnId="{F6D8F40F-A813-438B-9CEA-81D9DD598355}">
      <dgm:prSet phldrT="9"/>
      <dgm:spPr/>
      <dgm:t>
        <a:bodyPr/>
        <a:lstStyle/>
        <a:p>
          <a:r>
            <a:rPr lang="en-US"/>
            <a:t>9</a:t>
          </a:r>
        </a:p>
      </dgm:t>
    </dgm:pt>
    <dgm:pt modelId="{EFE0CE22-2A73-422F-92E4-3DEF322E0410}">
      <dgm:prSet/>
      <dgm:spPr/>
      <dgm:t>
        <a:bodyPr/>
        <a:lstStyle/>
        <a:p>
          <a:pPr algn="ctr"/>
          <a:r>
            <a:rPr lang="en-GB" b="1" i="0" baseline="0" dirty="0"/>
            <a:t>Discounts at Tradepoint B&amp;Q, Curry’s Business, Tapi Carpets + many more</a:t>
          </a:r>
          <a:endParaRPr lang="en-US" dirty="0"/>
        </a:p>
      </dgm:t>
    </dgm:pt>
    <dgm:pt modelId="{C3711F74-97C8-4610-98C6-A4695E21EDFB}" type="parTrans" cxnId="{B56B9D37-0174-4E32-9F55-00CC3C24F0C1}">
      <dgm:prSet/>
      <dgm:spPr/>
      <dgm:t>
        <a:bodyPr/>
        <a:lstStyle/>
        <a:p>
          <a:endParaRPr lang="en-US"/>
        </a:p>
      </dgm:t>
    </dgm:pt>
    <dgm:pt modelId="{A229C513-511F-4FD5-934C-E6C1EDA171B7}" type="sibTrans" cxnId="{B56B9D37-0174-4E32-9F55-00CC3C24F0C1}">
      <dgm:prSet phldrT="10"/>
      <dgm:spPr/>
      <dgm:t>
        <a:bodyPr/>
        <a:lstStyle/>
        <a:p>
          <a:r>
            <a:rPr lang="en-US"/>
            <a:t>10</a:t>
          </a:r>
        </a:p>
      </dgm:t>
    </dgm:pt>
    <dgm:pt modelId="{1199E645-E776-4148-93DB-4D8838B4CF58}" type="pres">
      <dgm:prSet presAssocID="{AB77F56E-706E-45DF-BCF3-72CA9365248B}" presName="linearFlow" presStyleCnt="0">
        <dgm:presLayoutVars>
          <dgm:dir/>
          <dgm:animLvl val="lvl"/>
          <dgm:resizeHandles val="exact"/>
        </dgm:presLayoutVars>
      </dgm:prSet>
      <dgm:spPr/>
    </dgm:pt>
    <dgm:pt modelId="{70B415E8-9B58-47DD-BEF2-5C2E65B69D09}" type="pres">
      <dgm:prSet presAssocID="{33BE2E57-A255-4E41-883D-E876BB1162E0}" presName="compositeNode" presStyleCnt="0"/>
      <dgm:spPr/>
    </dgm:pt>
    <dgm:pt modelId="{24D81790-0A0A-4978-AEA3-BCA700FBE37B}" type="pres">
      <dgm:prSet presAssocID="{33BE2E57-A255-4E41-883D-E876BB1162E0}" presName="parTx" presStyleLbl="node1" presStyleIdx="0" presStyleCnt="0">
        <dgm:presLayoutVars>
          <dgm:chMax val="0"/>
          <dgm:chPref val="0"/>
          <dgm:bulletEnabled val="1"/>
        </dgm:presLayoutVars>
      </dgm:prSet>
      <dgm:spPr/>
    </dgm:pt>
    <dgm:pt modelId="{6D028C0D-A4EB-4EF4-9F33-D2C69C972965}" type="pres">
      <dgm:prSet presAssocID="{33BE2E57-A255-4E41-883D-E876BB1162E0}" presName="parSh" presStyleCnt="0"/>
      <dgm:spPr/>
    </dgm:pt>
    <dgm:pt modelId="{8B355AE7-0B85-4AFD-B12E-82957C40BE04}" type="pres">
      <dgm:prSet presAssocID="{33BE2E57-A255-4E41-883D-E876BB1162E0}" presName="lineNode" presStyleLbl="alignAccFollowNode1" presStyleIdx="0" presStyleCnt="30"/>
      <dgm:spPr/>
    </dgm:pt>
    <dgm:pt modelId="{7DE8D3E4-651C-4DF0-BCD1-84512BA62E4B}" type="pres">
      <dgm:prSet presAssocID="{33BE2E57-A255-4E41-883D-E876BB1162E0}" presName="lineArrowNode" presStyleLbl="alignAccFollowNode1" presStyleIdx="1" presStyleCnt="30"/>
      <dgm:spPr/>
    </dgm:pt>
    <dgm:pt modelId="{4908AA2B-6438-4BCE-8B0B-8EF1DF823F26}" type="pres">
      <dgm:prSet presAssocID="{91C8D4D6-F112-4870-A301-0B949206A5BE}" presName="sibTransNodeCircle" presStyleLbl="alignNode1" presStyleIdx="0" presStyleCnt="10">
        <dgm:presLayoutVars>
          <dgm:chMax val="0"/>
          <dgm:bulletEnabled/>
        </dgm:presLayoutVars>
      </dgm:prSet>
      <dgm:spPr/>
    </dgm:pt>
    <dgm:pt modelId="{6DA7CF06-7EF9-4301-98C7-4311A90D8AF1}" type="pres">
      <dgm:prSet presAssocID="{91C8D4D6-F112-4870-A301-0B949206A5BE}" presName="spacerBetweenCircleAndCallout" presStyleCnt="0">
        <dgm:presLayoutVars/>
      </dgm:prSet>
      <dgm:spPr/>
    </dgm:pt>
    <dgm:pt modelId="{CC1C2F48-FD18-47EA-AEFA-33AE8B972DAC}" type="pres">
      <dgm:prSet presAssocID="{33BE2E57-A255-4E41-883D-E876BB1162E0}" presName="nodeText" presStyleLbl="alignAccFollowNode1" presStyleIdx="2" presStyleCnt="30">
        <dgm:presLayoutVars>
          <dgm:bulletEnabled val="1"/>
        </dgm:presLayoutVars>
      </dgm:prSet>
      <dgm:spPr/>
    </dgm:pt>
    <dgm:pt modelId="{66BED719-4511-4C8B-BAA9-C4995B4DD98D}" type="pres">
      <dgm:prSet presAssocID="{91C8D4D6-F112-4870-A301-0B949206A5BE}" presName="sibTransComposite" presStyleCnt="0"/>
      <dgm:spPr/>
    </dgm:pt>
    <dgm:pt modelId="{0934E3F7-C8EE-403C-A44A-B7C5152E3F68}" type="pres">
      <dgm:prSet presAssocID="{95B45FD4-185D-4233-BC1B-2E3A3096BE7C}" presName="compositeNode" presStyleCnt="0"/>
      <dgm:spPr/>
    </dgm:pt>
    <dgm:pt modelId="{50C5F4C3-C7CB-4BF8-866A-32893B284B65}" type="pres">
      <dgm:prSet presAssocID="{95B45FD4-185D-4233-BC1B-2E3A3096BE7C}" presName="parTx" presStyleLbl="node1" presStyleIdx="0" presStyleCnt="0">
        <dgm:presLayoutVars>
          <dgm:chMax val="0"/>
          <dgm:chPref val="0"/>
          <dgm:bulletEnabled val="1"/>
        </dgm:presLayoutVars>
      </dgm:prSet>
      <dgm:spPr/>
    </dgm:pt>
    <dgm:pt modelId="{B024BD15-B5E8-4A5A-BE0D-A73DF099428D}" type="pres">
      <dgm:prSet presAssocID="{95B45FD4-185D-4233-BC1B-2E3A3096BE7C}" presName="parSh" presStyleCnt="0"/>
      <dgm:spPr/>
    </dgm:pt>
    <dgm:pt modelId="{AA74C343-451E-418A-93E2-E32649F43A46}" type="pres">
      <dgm:prSet presAssocID="{95B45FD4-185D-4233-BC1B-2E3A3096BE7C}" presName="lineNode" presStyleLbl="alignAccFollowNode1" presStyleIdx="3" presStyleCnt="30"/>
      <dgm:spPr/>
    </dgm:pt>
    <dgm:pt modelId="{110C8784-F35C-45E6-A36D-3207B2279843}" type="pres">
      <dgm:prSet presAssocID="{95B45FD4-185D-4233-BC1B-2E3A3096BE7C}" presName="lineArrowNode" presStyleLbl="alignAccFollowNode1" presStyleIdx="4" presStyleCnt="30"/>
      <dgm:spPr/>
    </dgm:pt>
    <dgm:pt modelId="{8929EDC5-F0AC-4157-AC1A-1C3725A9FCDA}" type="pres">
      <dgm:prSet presAssocID="{18736E6C-9990-4480-84F8-990A128AB3F5}" presName="sibTransNodeCircle" presStyleLbl="alignNode1" presStyleIdx="1" presStyleCnt="10">
        <dgm:presLayoutVars>
          <dgm:chMax val="0"/>
          <dgm:bulletEnabled/>
        </dgm:presLayoutVars>
      </dgm:prSet>
      <dgm:spPr/>
    </dgm:pt>
    <dgm:pt modelId="{36731844-2B05-48C7-B8AF-C7F6BC98CC14}" type="pres">
      <dgm:prSet presAssocID="{18736E6C-9990-4480-84F8-990A128AB3F5}" presName="spacerBetweenCircleAndCallout" presStyleCnt="0">
        <dgm:presLayoutVars/>
      </dgm:prSet>
      <dgm:spPr/>
    </dgm:pt>
    <dgm:pt modelId="{801497CE-6685-4B6B-91F0-615E478C12FF}" type="pres">
      <dgm:prSet presAssocID="{95B45FD4-185D-4233-BC1B-2E3A3096BE7C}" presName="nodeText" presStyleLbl="alignAccFollowNode1" presStyleIdx="5" presStyleCnt="30">
        <dgm:presLayoutVars>
          <dgm:bulletEnabled val="1"/>
        </dgm:presLayoutVars>
      </dgm:prSet>
      <dgm:spPr/>
    </dgm:pt>
    <dgm:pt modelId="{543BB89C-755E-40BC-B1A2-D8C04B04C7D3}" type="pres">
      <dgm:prSet presAssocID="{18736E6C-9990-4480-84F8-990A128AB3F5}" presName="sibTransComposite" presStyleCnt="0"/>
      <dgm:spPr/>
    </dgm:pt>
    <dgm:pt modelId="{64089A18-ADBE-4F62-95A4-63578D71345B}" type="pres">
      <dgm:prSet presAssocID="{71BCDC1A-B95A-4FDA-B5AF-86925758E276}" presName="compositeNode" presStyleCnt="0"/>
      <dgm:spPr/>
    </dgm:pt>
    <dgm:pt modelId="{A5FC40BF-12BB-49ED-BE58-2EC405CBD3C9}" type="pres">
      <dgm:prSet presAssocID="{71BCDC1A-B95A-4FDA-B5AF-86925758E276}" presName="parTx" presStyleLbl="node1" presStyleIdx="0" presStyleCnt="0">
        <dgm:presLayoutVars>
          <dgm:chMax val="0"/>
          <dgm:chPref val="0"/>
          <dgm:bulletEnabled val="1"/>
        </dgm:presLayoutVars>
      </dgm:prSet>
      <dgm:spPr/>
    </dgm:pt>
    <dgm:pt modelId="{38E0C92F-1703-48B1-9CE8-BB73BE5D76A4}" type="pres">
      <dgm:prSet presAssocID="{71BCDC1A-B95A-4FDA-B5AF-86925758E276}" presName="parSh" presStyleCnt="0"/>
      <dgm:spPr/>
    </dgm:pt>
    <dgm:pt modelId="{744F0AAC-1822-4B7D-BF53-CCA69C9EDBC5}" type="pres">
      <dgm:prSet presAssocID="{71BCDC1A-B95A-4FDA-B5AF-86925758E276}" presName="lineNode" presStyleLbl="alignAccFollowNode1" presStyleIdx="6" presStyleCnt="30"/>
      <dgm:spPr/>
    </dgm:pt>
    <dgm:pt modelId="{47FED30D-4155-4255-BBAE-5C8233F1C8AD}" type="pres">
      <dgm:prSet presAssocID="{71BCDC1A-B95A-4FDA-B5AF-86925758E276}" presName="lineArrowNode" presStyleLbl="alignAccFollowNode1" presStyleIdx="7" presStyleCnt="30"/>
      <dgm:spPr/>
    </dgm:pt>
    <dgm:pt modelId="{0B88AE9E-DDAA-43B2-8AD5-32BC36AA93E8}" type="pres">
      <dgm:prSet presAssocID="{09512826-0887-43E4-8C16-7D800DB7821F}" presName="sibTransNodeCircle" presStyleLbl="alignNode1" presStyleIdx="2" presStyleCnt="10">
        <dgm:presLayoutVars>
          <dgm:chMax val="0"/>
          <dgm:bulletEnabled/>
        </dgm:presLayoutVars>
      </dgm:prSet>
      <dgm:spPr/>
    </dgm:pt>
    <dgm:pt modelId="{574E0137-DB87-4463-AD15-C4AF33D06927}" type="pres">
      <dgm:prSet presAssocID="{09512826-0887-43E4-8C16-7D800DB7821F}" presName="spacerBetweenCircleAndCallout" presStyleCnt="0">
        <dgm:presLayoutVars/>
      </dgm:prSet>
      <dgm:spPr/>
    </dgm:pt>
    <dgm:pt modelId="{484B247A-3CD6-4299-8A5C-86728D3BDA1F}" type="pres">
      <dgm:prSet presAssocID="{71BCDC1A-B95A-4FDA-B5AF-86925758E276}" presName="nodeText" presStyleLbl="alignAccFollowNode1" presStyleIdx="8" presStyleCnt="30">
        <dgm:presLayoutVars>
          <dgm:bulletEnabled val="1"/>
        </dgm:presLayoutVars>
      </dgm:prSet>
      <dgm:spPr/>
    </dgm:pt>
    <dgm:pt modelId="{B8BED5A4-0CEA-4BD6-BC45-A86A52CA2DFD}" type="pres">
      <dgm:prSet presAssocID="{09512826-0887-43E4-8C16-7D800DB7821F}" presName="sibTransComposite" presStyleCnt="0"/>
      <dgm:spPr/>
    </dgm:pt>
    <dgm:pt modelId="{9B82CE4B-18E9-4FE0-8674-9BA4ACC1F75C}" type="pres">
      <dgm:prSet presAssocID="{429C913A-5E15-48E3-BA96-773180D0A90C}" presName="compositeNode" presStyleCnt="0"/>
      <dgm:spPr/>
    </dgm:pt>
    <dgm:pt modelId="{E939BFB3-B557-45C1-B9B6-E071385605C1}" type="pres">
      <dgm:prSet presAssocID="{429C913A-5E15-48E3-BA96-773180D0A90C}" presName="parTx" presStyleLbl="node1" presStyleIdx="0" presStyleCnt="0">
        <dgm:presLayoutVars>
          <dgm:chMax val="0"/>
          <dgm:chPref val="0"/>
          <dgm:bulletEnabled val="1"/>
        </dgm:presLayoutVars>
      </dgm:prSet>
      <dgm:spPr/>
    </dgm:pt>
    <dgm:pt modelId="{A577AF1C-C672-41C8-A594-E6430CE722B2}" type="pres">
      <dgm:prSet presAssocID="{429C913A-5E15-48E3-BA96-773180D0A90C}" presName="parSh" presStyleCnt="0"/>
      <dgm:spPr/>
    </dgm:pt>
    <dgm:pt modelId="{434A047A-D37E-4F5B-891E-29D3B95498FA}" type="pres">
      <dgm:prSet presAssocID="{429C913A-5E15-48E3-BA96-773180D0A90C}" presName="lineNode" presStyleLbl="alignAccFollowNode1" presStyleIdx="9" presStyleCnt="30"/>
      <dgm:spPr/>
    </dgm:pt>
    <dgm:pt modelId="{E9FE5D30-6C29-407D-85CF-B07E87FB261A}" type="pres">
      <dgm:prSet presAssocID="{429C913A-5E15-48E3-BA96-773180D0A90C}" presName="lineArrowNode" presStyleLbl="alignAccFollowNode1" presStyleIdx="10" presStyleCnt="30"/>
      <dgm:spPr/>
    </dgm:pt>
    <dgm:pt modelId="{F56FCE2F-4CE1-4254-843D-0D104FC27111}" type="pres">
      <dgm:prSet presAssocID="{D6243D8E-B4BA-4FBE-B97C-E3FDDC731595}" presName="sibTransNodeCircle" presStyleLbl="alignNode1" presStyleIdx="3" presStyleCnt="10">
        <dgm:presLayoutVars>
          <dgm:chMax val="0"/>
          <dgm:bulletEnabled/>
        </dgm:presLayoutVars>
      </dgm:prSet>
      <dgm:spPr/>
    </dgm:pt>
    <dgm:pt modelId="{EE5E4794-898C-4E63-B4F8-852FCFBF410C}" type="pres">
      <dgm:prSet presAssocID="{D6243D8E-B4BA-4FBE-B97C-E3FDDC731595}" presName="spacerBetweenCircleAndCallout" presStyleCnt="0">
        <dgm:presLayoutVars/>
      </dgm:prSet>
      <dgm:spPr/>
    </dgm:pt>
    <dgm:pt modelId="{7B3DBFD2-F05F-42FA-9500-CC5C14484217}" type="pres">
      <dgm:prSet presAssocID="{429C913A-5E15-48E3-BA96-773180D0A90C}" presName="nodeText" presStyleLbl="alignAccFollowNode1" presStyleIdx="11" presStyleCnt="30">
        <dgm:presLayoutVars>
          <dgm:bulletEnabled val="1"/>
        </dgm:presLayoutVars>
      </dgm:prSet>
      <dgm:spPr/>
    </dgm:pt>
    <dgm:pt modelId="{101860C1-FDE1-4262-A627-0C665330130D}" type="pres">
      <dgm:prSet presAssocID="{D6243D8E-B4BA-4FBE-B97C-E3FDDC731595}" presName="sibTransComposite" presStyleCnt="0"/>
      <dgm:spPr/>
    </dgm:pt>
    <dgm:pt modelId="{A665A696-47CA-463B-A954-F0D4424FBED1}" type="pres">
      <dgm:prSet presAssocID="{E1E9C891-1A58-4793-A127-E47ED190A0AD}" presName="compositeNode" presStyleCnt="0"/>
      <dgm:spPr/>
    </dgm:pt>
    <dgm:pt modelId="{748254E0-ACF1-4D71-832E-CD5A0DE26CFD}" type="pres">
      <dgm:prSet presAssocID="{E1E9C891-1A58-4793-A127-E47ED190A0AD}" presName="parTx" presStyleLbl="node1" presStyleIdx="0" presStyleCnt="0">
        <dgm:presLayoutVars>
          <dgm:chMax val="0"/>
          <dgm:chPref val="0"/>
          <dgm:bulletEnabled val="1"/>
        </dgm:presLayoutVars>
      </dgm:prSet>
      <dgm:spPr/>
    </dgm:pt>
    <dgm:pt modelId="{1A7C7330-CE7E-4313-9C44-EE6A2BBA99CF}" type="pres">
      <dgm:prSet presAssocID="{E1E9C891-1A58-4793-A127-E47ED190A0AD}" presName="parSh" presStyleCnt="0"/>
      <dgm:spPr/>
    </dgm:pt>
    <dgm:pt modelId="{3279C6D4-1F15-4B4A-A531-5D2AA99792E9}" type="pres">
      <dgm:prSet presAssocID="{E1E9C891-1A58-4793-A127-E47ED190A0AD}" presName="lineNode" presStyleLbl="alignAccFollowNode1" presStyleIdx="12" presStyleCnt="30"/>
      <dgm:spPr/>
    </dgm:pt>
    <dgm:pt modelId="{3162151B-4541-46B3-A110-685CBD59F871}" type="pres">
      <dgm:prSet presAssocID="{E1E9C891-1A58-4793-A127-E47ED190A0AD}" presName="lineArrowNode" presStyleLbl="alignAccFollowNode1" presStyleIdx="13" presStyleCnt="30"/>
      <dgm:spPr/>
    </dgm:pt>
    <dgm:pt modelId="{4AF66767-DD74-48D3-8D00-80E2BCCFE689}" type="pres">
      <dgm:prSet presAssocID="{F6A8731F-848B-40B7-A0CA-DCF12711CAA5}" presName="sibTransNodeCircle" presStyleLbl="alignNode1" presStyleIdx="4" presStyleCnt="10">
        <dgm:presLayoutVars>
          <dgm:chMax val="0"/>
          <dgm:bulletEnabled/>
        </dgm:presLayoutVars>
      </dgm:prSet>
      <dgm:spPr/>
    </dgm:pt>
    <dgm:pt modelId="{94D390F3-E31B-4B6D-94DC-C58196A743CA}" type="pres">
      <dgm:prSet presAssocID="{F6A8731F-848B-40B7-A0CA-DCF12711CAA5}" presName="spacerBetweenCircleAndCallout" presStyleCnt="0">
        <dgm:presLayoutVars/>
      </dgm:prSet>
      <dgm:spPr/>
    </dgm:pt>
    <dgm:pt modelId="{246BD1C3-0DEE-47F3-9B1F-82FE1F1F9925}" type="pres">
      <dgm:prSet presAssocID="{E1E9C891-1A58-4793-A127-E47ED190A0AD}" presName="nodeText" presStyleLbl="alignAccFollowNode1" presStyleIdx="14" presStyleCnt="30">
        <dgm:presLayoutVars>
          <dgm:bulletEnabled val="1"/>
        </dgm:presLayoutVars>
      </dgm:prSet>
      <dgm:spPr/>
    </dgm:pt>
    <dgm:pt modelId="{46BC90E1-5D86-41C4-84AE-FEA93BBD04EF}" type="pres">
      <dgm:prSet presAssocID="{F6A8731F-848B-40B7-A0CA-DCF12711CAA5}" presName="sibTransComposite" presStyleCnt="0"/>
      <dgm:spPr/>
    </dgm:pt>
    <dgm:pt modelId="{BBED84FD-8B29-423E-9C8E-807E37DDB619}" type="pres">
      <dgm:prSet presAssocID="{76048C7D-F908-4F4F-9731-F70A65F82EBA}" presName="compositeNode" presStyleCnt="0"/>
      <dgm:spPr/>
    </dgm:pt>
    <dgm:pt modelId="{2792774D-DE84-4E60-BC02-095D929CD2F9}" type="pres">
      <dgm:prSet presAssocID="{76048C7D-F908-4F4F-9731-F70A65F82EBA}" presName="parTx" presStyleLbl="node1" presStyleIdx="0" presStyleCnt="0">
        <dgm:presLayoutVars>
          <dgm:chMax val="0"/>
          <dgm:chPref val="0"/>
          <dgm:bulletEnabled val="1"/>
        </dgm:presLayoutVars>
      </dgm:prSet>
      <dgm:spPr/>
    </dgm:pt>
    <dgm:pt modelId="{C4DEB58F-7309-49D6-BB16-DBA5DBEE0C65}" type="pres">
      <dgm:prSet presAssocID="{76048C7D-F908-4F4F-9731-F70A65F82EBA}" presName="parSh" presStyleCnt="0"/>
      <dgm:spPr/>
    </dgm:pt>
    <dgm:pt modelId="{DEA08647-405A-4856-A9C1-5B5C335B931A}" type="pres">
      <dgm:prSet presAssocID="{76048C7D-F908-4F4F-9731-F70A65F82EBA}" presName="lineNode" presStyleLbl="alignAccFollowNode1" presStyleIdx="15" presStyleCnt="30"/>
      <dgm:spPr/>
    </dgm:pt>
    <dgm:pt modelId="{D593DF68-EB2B-4730-AB73-ABDFF676406E}" type="pres">
      <dgm:prSet presAssocID="{76048C7D-F908-4F4F-9731-F70A65F82EBA}" presName="lineArrowNode" presStyleLbl="alignAccFollowNode1" presStyleIdx="16" presStyleCnt="30"/>
      <dgm:spPr/>
    </dgm:pt>
    <dgm:pt modelId="{21A9677C-9304-4DA8-917C-3654FC3FB5C2}" type="pres">
      <dgm:prSet presAssocID="{105785A8-BCA9-432E-B229-A08BA7099497}" presName="sibTransNodeCircle" presStyleLbl="alignNode1" presStyleIdx="5" presStyleCnt="10">
        <dgm:presLayoutVars>
          <dgm:chMax val="0"/>
          <dgm:bulletEnabled/>
        </dgm:presLayoutVars>
      </dgm:prSet>
      <dgm:spPr/>
    </dgm:pt>
    <dgm:pt modelId="{64A720AB-5606-4A1A-B7AD-412070CABA11}" type="pres">
      <dgm:prSet presAssocID="{105785A8-BCA9-432E-B229-A08BA7099497}" presName="spacerBetweenCircleAndCallout" presStyleCnt="0">
        <dgm:presLayoutVars/>
      </dgm:prSet>
      <dgm:spPr/>
    </dgm:pt>
    <dgm:pt modelId="{BC64F423-7946-4643-96E2-009FC1398BDB}" type="pres">
      <dgm:prSet presAssocID="{76048C7D-F908-4F4F-9731-F70A65F82EBA}" presName="nodeText" presStyleLbl="alignAccFollowNode1" presStyleIdx="17" presStyleCnt="30">
        <dgm:presLayoutVars>
          <dgm:bulletEnabled val="1"/>
        </dgm:presLayoutVars>
      </dgm:prSet>
      <dgm:spPr/>
    </dgm:pt>
    <dgm:pt modelId="{5FBCE415-8198-46EB-9061-AF158146BF26}" type="pres">
      <dgm:prSet presAssocID="{105785A8-BCA9-432E-B229-A08BA7099497}" presName="sibTransComposite" presStyleCnt="0"/>
      <dgm:spPr/>
    </dgm:pt>
    <dgm:pt modelId="{2B312F1C-FEBF-47DA-BD4F-6CFA48084391}" type="pres">
      <dgm:prSet presAssocID="{11C6DA00-0041-4170-AEB5-E34DFDC0AC75}" presName="compositeNode" presStyleCnt="0"/>
      <dgm:spPr/>
    </dgm:pt>
    <dgm:pt modelId="{D51D64EB-CA98-4E6B-BF9C-600946EA645B}" type="pres">
      <dgm:prSet presAssocID="{11C6DA00-0041-4170-AEB5-E34DFDC0AC75}" presName="parTx" presStyleLbl="node1" presStyleIdx="0" presStyleCnt="0">
        <dgm:presLayoutVars>
          <dgm:chMax val="0"/>
          <dgm:chPref val="0"/>
          <dgm:bulletEnabled val="1"/>
        </dgm:presLayoutVars>
      </dgm:prSet>
      <dgm:spPr/>
    </dgm:pt>
    <dgm:pt modelId="{0EB8E6C8-0364-4EB8-BB38-4516AB947D30}" type="pres">
      <dgm:prSet presAssocID="{11C6DA00-0041-4170-AEB5-E34DFDC0AC75}" presName="parSh" presStyleCnt="0"/>
      <dgm:spPr/>
    </dgm:pt>
    <dgm:pt modelId="{D9597243-0F23-4CEB-A4D6-82AE0F9FF4A7}" type="pres">
      <dgm:prSet presAssocID="{11C6DA00-0041-4170-AEB5-E34DFDC0AC75}" presName="lineNode" presStyleLbl="alignAccFollowNode1" presStyleIdx="18" presStyleCnt="30"/>
      <dgm:spPr/>
    </dgm:pt>
    <dgm:pt modelId="{80293F00-CB77-4F97-807B-428069BC787D}" type="pres">
      <dgm:prSet presAssocID="{11C6DA00-0041-4170-AEB5-E34DFDC0AC75}" presName="lineArrowNode" presStyleLbl="alignAccFollowNode1" presStyleIdx="19" presStyleCnt="30"/>
      <dgm:spPr/>
    </dgm:pt>
    <dgm:pt modelId="{BB245F9C-4463-4B2D-835A-9EC4FA6A04B9}" type="pres">
      <dgm:prSet presAssocID="{5D029E39-0A62-460D-9543-2067236AD8CB}" presName="sibTransNodeCircle" presStyleLbl="alignNode1" presStyleIdx="6" presStyleCnt="10">
        <dgm:presLayoutVars>
          <dgm:chMax val="0"/>
          <dgm:bulletEnabled/>
        </dgm:presLayoutVars>
      </dgm:prSet>
      <dgm:spPr/>
    </dgm:pt>
    <dgm:pt modelId="{F7A89A52-481F-4718-8256-3BF17A0225B2}" type="pres">
      <dgm:prSet presAssocID="{5D029E39-0A62-460D-9543-2067236AD8CB}" presName="spacerBetweenCircleAndCallout" presStyleCnt="0">
        <dgm:presLayoutVars/>
      </dgm:prSet>
      <dgm:spPr/>
    </dgm:pt>
    <dgm:pt modelId="{5491C2FA-5798-45D4-A434-0F6A42C6AB1B}" type="pres">
      <dgm:prSet presAssocID="{11C6DA00-0041-4170-AEB5-E34DFDC0AC75}" presName="nodeText" presStyleLbl="alignAccFollowNode1" presStyleIdx="20" presStyleCnt="30">
        <dgm:presLayoutVars>
          <dgm:bulletEnabled val="1"/>
        </dgm:presLayoutVars>
      </dgm:prSet>
      <dgm:spPr/>
    </dgm:pt>
    <dgm:pt modelId="{CD5F5A08-A122-4171-BF50-8FCBC98C3822}" type="pres">
      <dgm:prSet presAssocID="{5D029E39-0A62-460D-9543-2067236AD8CB}" presName="sibTransComposite" presStyleCnt="0"/>
      <dgm:spPr/>
    </dgm:pt>
    <dgm:pt modelId="{6B45DA2D-FA9C-45FD-8325-B61AA7C0BE82}" type="pres">
      <dgm:prSet presAssocID="{B5F25CA1-B36B-407E-BF66-A89B6CBC88AB}" presName="compositeNode" presStyleCnt="0"/>
      <dgm:spPr/>
    </dgm:pt>
    <dgm:pt modelId="{B898A9A7-3CF6-491A-BF58-4168DF338152}" type="pres">
      <dgm:prSet presAssocID="{B5F25CA1-B36B-407E-BF66-A89B6CBC88AB}" presName="parTx" presStyleLbl="node1" presStyleIdx="0" presStyleCnt="0">
        <dgm:presLayoutVars>
          <dgm:chMax val="0"/>
          <dgm:chPref val="0"/>
          <dgm:bulletEnabled val="1"/>
        </dgm:presLayoutVars>
      </dgm:prSet>
      <dgm:spPr/>
    </dgm:pt>
    <dgm:pt modelId="{9994E0C1-6BE3-4ACE-A6F4-C3CA56FB7D60}" type="pres">
      <dgm:prSet presAssocID="{B5F25CA1-B36B-407E-BF66-A89B6CBC88AB}" presName="parSh" presStyleCnt="0"/>
      <dgm:spPr/>
    </dgm:pt>
    <dgm:pt modelId="{04225C39-C879-4E3B-922F-DD57B452CA02}" type="pres">
      <dgm:prSet presAssocID="{B5F25CA1-B36B-407E-BF66-A89B6CBC88AB}" presName="lineNode" presStyleLbl="alignAccFollowNode1" presStyleIdx="21" presStyleCnt="30"/>
      <dgm:spPr/>
    </dgm:pt>
    <dgm:pt modelId="{A1D27D77-BB73-42D0-8F9E-087DBFE9DDF2}" type="pres">
      <dgm:prSet presAssocID="{B5F25CA1-B36B-407E-BF66-A89B6CBC88AB}" presName="lineArrowNode" presStyleLbl="alignAccFollowNode1" presStyleIdx="22" presStyleCnt="30"/>
      <dgm:spPr/>
    </dgm:pt>
    <dgm:pt modelId="{8DE267F2-76A0-4CCE-BF08-CFC4E3FD37B5}" type="pres">
      <dgm:prSet presAssocID="{88501187-ED7F-4F6B-B736-B53BE4386ED1}" presName="sibTransNodeCircle" presStyleLbl="alignNode1" presStyleIdx="7" presStyleCnt="10">
        <dgm:presLayoutVars>
          <dgm:chMax val="0"/>
          <dgm:bulletEnabled/>
        </dgm:presLayoutVars>
      </dgm:prSet>
      <dgm:spPr/>
    </dgm:pt>
    <dgm:pt modelId="{A6634D09-30F7-49B6-8C7D-F62FA3CE830D}" type="pres">
      <dgm:prSet presAssocID="{88501187-ED7F-4F6B-B736-B53BE4386ED1}" presName="spacerBetweenCircleAndCallout" presStyleCnt="0">
        <dgm:presLayoutVars/>
      </dgm:prSet>
      <dgm:spPr/>
    </dgm:pt>
    <dgm:pt modelId="{E6A1B1AC-9E99-47AF-AC0A-EA05C6B389D8}" type="pres">
      <dgm:prSet presAssocID="{B5F25CA1-B36B-407E-BF66-A89B6CBC88AB}" presName="nodeText" presStyleLbl="alignAccFollowNode1" presStyleIdx="23" presStyleCnt="30">
        <dgm:presLayoutVars>
          <dgm:bulletEnabled val="1"/>
        </dgm:presLayoutVars>
      </dgm:prSet>
      <dgm:spPr/>
    </dgm:pt>
    <dgm:pt modelId="{852B5183-4704-4F27-8DF7-45DC3841D699}" type="pres">
      <dgm:prSet presAssocID="{88501187-ED7F-4F6B-B736-B53BE4386ED1}" presName="sibTransComposite" presStyleCnt="0"/>
      <dgm:spPr/>
    </dgm:pt>
    <dgm:pt modelId="{EC33103E-06BA-43EF-81F6-DCCE1B10F8A2}" type="pres">
      <dgm:prSet presAssocID="{8148B093-7C37-4275-9BF8-7CDF52A11887}" presName="compositeNode" presStyleCnt="0"/>
      <dgm:spPr/>
    </dgm:pt>
    <dgm:pt modelId="{D308D144-A581-4612-AB09-B403632C249E}" type="pres">
      <dgm:prSet presAssocID="{8148B093-7C37-4275-9BF8-7CDF52A11887}" presName="parTx" presStyleLbl="node1" presStyleIdx="0" presStyleCnt="0">
        <dgm:presLayoutVars>
          <dgm:chMax val="0"/>
          <dgm:chPref val="0"/>
          <dgm:bulletEnabled val="1"/>
        </dgm:presLayoutVars>
      </dgm:prSet>
      <dgm:spPr/>
    </dgm:pt>
    <dgm:pt modelId="{AEBD168F-92CA-4929-AE86-B948DAFC2C04}" type="pres">
      <dgm:prSet presAssocID="{8148B093-7C37-4275-9BF8-7CDF52A11887}" presName="parSh" presStyleCnt="0"/>
      <dgm:spPr/>
    </dgm:pt>
    <dgm:pt modelId="{ADA2DDA9-9233-4242-B854-98DE0A12427E}" type="pres">
      <dgm:prSet presAssocID="{8148B093-7C37-4275-9BF8-7CDF52A11887}" presName="lineNode" presStyleLbl="alignAccFollowNode1" presStyleIdx="24" presStyleCnt="30"/>
      <dgm:spPr/>
    </dgm:pt>
    <dgm:pt modelId="{1EC1948E-5110-4D9C-A4EA-0AF2AA5DCE0D}" type="pres">
      <dgm:prSet presAssocID="{8148B093-7C37-4275-9BF8-7CDF52A11887}" presName="lineArrowNode" presStyleLbl="alignAccFollowNode1" presStyleIdx="25" presStyleCnt="30"/>
      <dgm:spPr/>
    </dgm:pt>
    <dgm:pt modelId="{03F01DE6-C659-43F7-9809-A922DC8FF428}" type="pres">
      <dgm:prSet presAssocID="{17A9B5AC-1409-4263-8AF2-559C65FF3869}" presName="sibTransNodeCircle" presStyleLbl="alignNode1" presStyleIdx="8" presStyleCnt="10">
        <dgm:presLayoutVars>
          <dgm:chMax val="0"/>
          <dgm:bulletEnabled/>
        </dgm:presLayoutVars>
      </dgm:prSet>
      <dgm:spPr/>
    </dgm:pt>
    <dgm:pt modelId="{DD7FCAEC-0B7A-4FDB-A6B2-A6356540630D}" type="pres">
      <dgm:prSet presAssocID="{17A9B5AC-1409-4263-8AF2-559C65FF3869}" presName="spacerBetweenCircleAndCallout" presStyleCnt="0">
        <dgm:presLayoutVars/>
      </dgm:prSet>
      <dgm:spPr/>
    </dgm:pt>
    <dgm:pt modelId="{BFD6F4DE-9BCB-4093-924B-1C25D5956F1A}" type="pres">
      <dgm:prSet presAssocID="{8148B093-7C37-4275-9BF8-7CDF52A11887}" presName="nodeText" presStyleLbl="alignAccFollowNode1" presStyleIdx="26" presStyleCnt="30">
        <dgm:presLayoutVars>
          <dgm:bulletEnabled val="1"/>
        </dgm:presLayoutVars>
      </dgm:prSet>
      <dgm:spPr/>
    </dgm:pt>
    <dgm:pt modelId="{294B3FFF-896D-404A-B77D-6BCED05B19A6}" type="pres">
      <dgm:prSet presAssocID="{17A9B5AC-1409-4263-8AF2-559C65FF3869}" presName="sibTransComposite" presStyleCnt="0"/>
      <dgm:spPr/>
    </dgm:pt>
    <dgm:pt modelId="{8D5FF640-CAAD-4CA2-9229-13B3701D9618}" type="pres">
      <dgm:prSet presAssocID="{EFE0CE22-2A73-422F-92E4-3DEF322E0410}" presName="compositeNode" presStyleCnt="0"/>
      <dgm:spPr/>
    </dgm:pt>
    <dgm:pt modelId="{0F8D9EB3-FF74-45C2-9C13-ACA43A1C5850}" type="pres">
      <dgm:prSet presAssocID="{EFE0CE22-2A73-422F-92E4-3DEF322E0410}" presName="parTx" presStyleLbl="node1" presStyleIdx="0" presStyleCnt="0">
        <dgm:presLayoutVars>
          <dgm:chMax val="0"/>
          <dgm:chPref val="0"/>
          <dgm:bulletEnabled val="1"/>
        </dgm:presLayoutVars>
      </dgm:prSet>
      <dgm:spPr/>
    </dgm:pt>
    <dgm:pt modelId="{2C009AEC-23D9-418C-A25A-1EDA83A41528}" type="pres">
      <dgm:prSet presAssocID="{EFE0CE22-2A73-422F-92E4-3DEF322E0410}" presName="parSh" presStyleCnt="0"/>
      <dgm:spPr/>
    </dgm:pt>
    <dgm:pt modelId="{0342AD97-9C8C-44DF-AE9A-2264C43116D7}" type="pres">
      <dgm:prSet presAssocID="{EFE0CE22-2A73-422F-92E4-3DEF322E0410}" presName="lineNode" presStyleLbl="alignAccFollowNode1" presStyleIdx="27" presStyleCnt="30"/>
      <dgm:spPr/>
    </dgm:pt>
    <dgm:pt modelId="{08315018-1E12-4C90-9766-F4BE84748F3D}" type="pres">
      <dgm:prSet presAssocID="{EFE0CE22-2A73-422F-92E4-3DEF322E0410}" presName="lineArrowNode" presStyleLbl="alignAccFollowNode1" presStyleIdx="28" presStyleCnt="30"/>
      <dgm:spPr/>
    </dgm:pt>
    <dgm:pt modelId="{5286CAF6-C3B9-4C03-837E-1380E347BE0E}" type="pres">
      <dgm:prSet presAssocID="{A229C513-511F-4FD5-934C-E6C1EDA171B7}" presName="sibTransNodeCircle" presStyleLbl="alignNode1" presStyleIdx="9" presStyleCnt="10">
        <dgm:presLayoutVars>
          <dgm:chMax val="0"/>
          <dgm:bulletEnabled/>
        </dgm:presLayoutVars>
      </dgm:prSet>
      <dgm:spPr/>
    </dgm:pt>
    <dgm:pt modelId="{3E1A2A41-6ECB-40E9-A444-DB0DB1B86B34}" type="pres">
      <dgm:prSet presAssocID="{A229C513-511F-4FD5-934C-E6C1EDA171B7}" presName="spacerBetweenCircleAndCallout" presStyleCnt="0">
        <dgm:presLayoutVars/>
      </dgm:prSet>
      <dgm:spPr/>
    </dgm:pt>
    <dgm:pt modelId="{20BE0198-509D-4E53-B1AB-1909FDD60331}" type="pres">
      <dgm:prSet presAssocID="{EFE0CE22-2A73-422F-92E4-3DEF322E0410}" presName="nodeText" presStyleLbl="alignAccFollowNode1" presStyleIdx="29" presStyleCnt="30">
        <dgm:presLayoutVars>
          <dgm:bulletEnabled val="1"/>
        </dgm:presLayoutVars>
      </dgm:prSet>
      <dgm:spPr/>
    </dgm:pt>
  </dgm:ptLst>
  <dgm:cxnLst>
    <dgm:cxn modelId="{D28D5C01-4552-4E25-B0EF-ADF8414EA9D5}" type="presOf" srcId="{11C6DA00-0041-4170-AEB5-E34DFDC0AC75}" destId="{5491C2FA-5798-45D4-A434-0F6A42C6AB1B}" srcOrd="0" destOrd="0" presId="urn:microsoft.com/office/officeart/2016/7/layout/LinearArrowProcessNumbered"/>
    <dgm:cxn modelId="{7EF59206-9543-4A5C-9098-53C8AA13E545}" type="presOf" srcId="{5D029E39-0A62-460D-9543-2067236AD8CB}" destId="{BB245F9C-4463-4B2D-835A-9EC4FA6A04B9}" srcOrd="0" destOrd="0" presId="urn:microsoft.com/office/officeart/2016/7/layout/LinearArrowProcessNumbered"/>
    <dgm:cxn modelId="{A22F7D09-7D7B-43B8-AC16-7183B805B354}" type="presOf" srcId="{D6243D8E-B4BA-4FBE-B97C-E3FDDC731595}" destId="{F56FCE2F-4CE1-4254-843D-0D104FC27111}" srcOrd="0" destOrd="0" presId="urn:microsoft.com/office/officeart/2016/7/layout/LinearArrowProcessNumbered"/>
    <dgm:cxn modelId="{58110F0F-87E5-4F9E-BBCF-B621C251098B}" type="presOf" srcId="{EFE0CE22-2A73-422F-92E4-3DEF322E0410}" destId="{20BE0198-509D-4E53-B1AB-1909FDD60331}" srcOrd="0" destOrd="0" presId="urn:microsoft.com/office/officeart/2016/7/layout/LinearArrowProcessNumbered"/>
    <dgm:cxn modelId="{F6D8F40F-A813-438B-9CEA-81D9DD598355}" srcId="{AB77F56E-706E-45DF-BCF3-72CA9365248B}" destId="{8148B093-7C37-4275-9BF8-7CDF52A11887}" srcOrd="8" destOrd="0" parTransId="{52A150FE-DC68-4354-A836-AE44687089E4}" sibTransId="{17A9B5AC-1409-4263-8AF2-559C65FF3869}"/>
    <dgm:cxn modelId="{AAE43015-3F0B-4FB4-848B-A2639484F190}" srcId="{AB77F56E-706E-45DF-BCF3-72CA9365248B}" destId="{E1E9C891-1A58-4793-A127-E47ED190A0AD}" srcOrd="4" destOrd="0" parTransId="{B752C765-5DFE-4F8A-BED9-F62832650ED4}" sibTransId="{F6A8731F-848B-40B7-A0CA-DCF12711CAA5}"/>
    <dgm:cxn modelId="{16D3031C-F0A2-4C98-A7CA-CB91575FAFEA}" type="presOf" srcId="{33BE2E57-A255-4E41-883D-E876BB1162E0}" destId="{CC1C2F48-FD18-47EA-AEFA-33AE8B972DAC}" srcOrd="0" destOrd="0" presId="urn:microsoft.com/office/officeart/2016/7/layout/LinearArrowProcessNumbered"/>
    <dgm:cxn modelId="{F38EE620-E3E1-46F6-BF89-792C6CF74747}" type="presOf" srcId="{09512826-0887-43E4-8C16-7D800DB7821F}" destId="{0B88AE9E-DDAA-43B2-8AD5-32BC36AA93E8}" srcOrd="0" destOrd="0" presId="urn:microsoft.com/office/officeart/2016/7/layout/LinearArrowProcessNumbered"/>
    <dgm:cxn modelId="{54E20322-EDA0-4E54-8792-60E039F66984}" type="presOf" srcId="{95B45FD4-185D-4233-BC1B-2E3A3096BE7C}" destId="{801497CE-6685-4B6B-91F0-615E478C12FF}" srcOrd="0" destOrd="0" presId="urn:microsoft.com/office/officeart/2016/7/layout/LinearArrowProcessNumbered"/>
    <dgm:cxn modelId="{1A4C1B33-3E0D-4EAC-99C4-2C9351100EB9}" type="presOf" srcId="{88501187-ED7F-4F6B-B736-B53BE4386ED1}" destId="{8DE267F2-76A0-4CCE-BF08-CFC4E3FD37B5}" srcOrd="0" destOrd="0" presId="urn:microsoft.com/office/officeart/2016/7/layout/LinearArrowProcessNumbered"/>
    <dgm:cxn modelId="{B56B9D37-0174-4E32-9F55-00CC3C24F0C1}" srcId="{AB77F56E-706E-45DF-BCF3-72CA9365248B}" destId="{EFE0CE22-2A73-422F-92E4-3DEF322E0410}" srcOrd="9" destOrd="0" parTransId="{C3711F74-97C8-4610-98C6-A4695E21EDFB}" sibTransId="{A229C513-511F-4FD5-934C-E6C1EDA171B7}"/>
    <dgm:cxn modelId="{5CC97042-6348-456B-A271-26D1329FBA0E}" type="presOf" srcId="{E1E9C891-1A58-4793-A127-E47ED190A0AD}" destId="{246BD1C3-0DEE-47F3-9B1F-82FE1F1F9925}" srcOrd="0" destOrd="0" presId="urn:microsoft.com/office/officeart/2016/7/layout/LinearArrowProcessNumbered"/>
    <dgm:cxn modelId="{F8A22264-1B11-4471-AE85-2877DFECCFF1}" srcId="{AB77F56E-706E-45DF-BCF3-72CA9365248B}" destId="{71BCDC1A-B95A-4FDA-B5AF-86925758E276}" srcOrd="2" destOrd="0" parTransId="{B3923E6F-94E5-419A-BE3E-2FBFC4B8611A}" sibTransId="{09512826-0887-43E4-8C16-7D800DB7821F}"/>
    <dgm:cxn modelId="{F7C37D44-0887-4CFA-9602-360987FB80D2}" type="presOf" srcId="{A229C513-511F-4FD5-934C-E6C1EDA171B7}" destId="{5286CAF6-C3B9-4C03-837E-1380E347BE0E}" srcOrd="0" destOrd="0" presId="urn:microsoft.com/office/officeart/2016/7/layout/LinearArrowProcessNumbered"/>
    <dgm:cxn modelId="{38DDCC4B-07B8-4BA1-BAFC-CEAAA13E96E2}" srcId="{AB77F56E-706E-45DF-BCF3-72CA9365248B}" destId="{33BE2E57-A255-4E41-883D-E876BB1162E0}" srcOrd="0" destOrd="0" parTransId="{E74F5AF8-8A51-44FF-8738-06B808B25280}" sibTransId="{91C8D4D6-F112-4870-A301-0B949206A5BE}"/>
    <dgm:cxn modelId="{026AA64D-B4AA-4F7B-A0DA-EDA612CA70DA}" type="presOf" srcId="{F6A8731F-848B-40B7-A0CA-DCF12711CAA5}" destId="{4AF66767-DD74-48D3-8D00-80E2BCCFE689}" srcOrd="0" destOrd="0" presId="urn:microsoft.com/office/officeart/2016/7/layout/LinearArrowProcessNumbered"/>
    <dgm:cxn modelId="{EB6B854F-206B-4AF9-8B04-C703E544FBE1}" type="presOf" srcId="{17A9B5AC-1409-4263-8AF2-559C65FF3869}" destId="{03F01DE6-C659-43F7-9809-A922DC8FF428}" srcOrd="0" destOrd="0" presId="urn:microsoft.com/office/officeart/2016/7/layout/LinearArrowProcessNumbered"/>
    <dgm:cxn modelId="{6E7A9054-085F-41EF-96BF-5718AF8EE018}" type="presOf" srcId="{71BCDC1A-B95A-4FDA-B5AF-86925758E276}" destId="{484B247A-3CD6-4299-8A5C-86728D3BDA1F}" srcOrd="0" destOrd="0" presId="urn:microsoft.com/office/officeart/2016/7/layout/LinearArrowProcessNumbered"/>
    <dgm:cxn modelId="{D6C91D78-6959-42B9-A10D-6FB2D639CC5C}" type="presOf" srcId="{B5F25CA1-B36B-407E-BF66-A89B6CBC88AB}" destId="{E6A1B1AC-9E99-47AF-AC0A-EA05C6B389D8}" srcOrd="0" destOrd="0" presId="urn:microsoft.com/office/officeart/2016/7/layout/LinearArrowProcessNumbered"/>
    <dgm:cxn modelId="{D892A481-9A88-45BA-BBB5-75A82AA4806C}" type="presOf" srcId="{76048C7D-F908-4F4F-9731-F70A65F82EBA}" destId="{BC64F423-7946-4643-96E2-009FC1398BDB}" srcOrd="0" destOrd="0" presId="urn:microsoft.com/office/officeart/2016/7/layout/LinearArrowProcessNumbered"/>
    <dgm:cxn modelId="{E85F5F83-C309-4099-A94E-17C1E29AC7B1}" srcId="{AB77F56E-706E-45DF-BCF3-72CA9365248B}" destId="{429C913A-5E15-48E3-BA96-773180D0A90C}" srcOrd="3" destOrd="0" parTransId="{1D89F4F1-1817-4884-A9AE-642FB3FB7532}" sibTransId="{D6243D8E-B4BA-4FBE-B97C-E3FDDC731595}"/>
    <dgm:cxn modelId="{A9B7638B-EAD4-48A4-9AC9-84C5D9D637EF}" type="presOf" srcId="{8148B093-7C37-4275-9BF8-7CDF52A11887}" destId="{BFD6F4DE-9BCB-4093-924B-1C25D5956F1A}" srcOrd="0" destOrd="0" presId="urn:microsoft.com/office/officeart/2016/7/layout/LinearArrowProcessNumbered"/>
    <dgm:cxn modelId="{78570793-21F2-43C5-84DE-30271F7A78D6}" type="presOf" srcId="{105785A8-BCA9-432E-B229-A08BA7099497}" destId="{21A9677C-9304-4DA8-917C-3654FC3FB5C2}" srcOrd="0" destOrd="0" presId="urn:microsoft.com/office/officeart/2016/7/layout/LinearArrowProcessNumbered"/>
    <dgm:cxn modelId="{25B5799C-1363-4B79-91D3-02DE984E108C}" type="presOf" srcId="{AB77F56E-706E-45DF-BCF3-72CA9365248B}" destId="{1199E645-E776-4148-93DB-4D8838B4CF58}" srcOrd="0" destOrd="0" presId="urn:microsoft.com/office/officeart/2016/7/layout/LinearArrowProcessNumbered"/>
    <dgm:cxn modelId="{DCD6CE9C-71E5-4FBB-88FF-9CB5D0C0AE24}" type="presOf" srcId="{91C8D4D6-F112-4870-A301-0B949206A5BE}" destId="{4908AA2B-6438-4BCE-8B0B-8EF1DF823F26}" srcOrd="0" destOrd="0" presId="urn:microsoft.com/office/officeart/2016/7/layout/LinearArrowProcessNumbered"/>
    <dgm:cxn modelId="{4B67CCA6-8D08-47A2-9816-24F8D3229BA8}" srcId="{AB77F56E-706E-45DF-BCF3-72CA9365248B}" destId="{76048C7D-F908-4F4F-9731-F70A65F82EBA}" srcOrd="5" destOrd="0" parTransId="{AADD5D8E-7334-430A-AE72-BA116CF3691D}" sibTransId="{105785A8-BCA9-432E-B229-A08BA7099497}"/>
    <dgm:cxn modelId="{E3E368A9-88C6-4737-BD12-09577312743A}" type="presOf" srcId="{18736E6C-9990-4480-84F8-990A128AB3F5}" destId="{8929EDC5-F0AC-4157-AC1A-1C3725A9FCDA}" srcOrd="0" destOrd="0" presId="urn:microsoft.com/office/officeart/2016/7/layout/LinearArrowProcessNumbered"/>
    <dgm:cxn modelId="{357698BE-14F7-4788-9CF0-1364FD413955}" type="presOf" srcId="{429C913A-5E15-48E3-BA96-773180D0A90C}" destId="{7B3DBFD2-F05F-42FA-9500-CC5C14484217}" srcOrd="0" destOrd="0" presId="urn:microsoft.com/office/officeart/2016/7/layout/LinearArrowProcessNumbered"/>
    <dgm:cxn modelId="{5E39BED7-9C7E-4206-A19F-36DFD803EFA5}" srcId="{AB77F56E-706E-45DF-BCF3-72CA9365248B}" destId="{B5F25CA1-B36B-407E-BF66-A89B6CBC88AB}" srcOrd="7" destOrd="0" parTransId="{483A5EC3-790E-478A-A148-9747312E507C}" sibTransId="{88501187-ED7F-4F6B-B736-B53BE4386ED1}"/>
    <dgm:cxn modelId="{09CDCAE3-968D-40F1-A866-952CA412A258}" srcId="{AB77F56E-706E-45DF-BCF3-72CA9365248B}" destId="{11C6DA00-0041-4170-AEB5-E34DFDC0AC75}" srcOrd="6" destOrd="0" parTransId="{FBA99467-F887-4CC8-A7EF-66D321FC6BA2}" sibTransId="{5D029E39-0A62-460D-9543-2067236AD8CB}"/>
    <dgm:cxn modelId="{394BEEF9-2F8D-4588-8661-CE11CA3F9B92}" srcId="{AB77F56E-706E-45DF-BCF3-72CA9365248B}" destId="{95B45FD4-185D-4233-BC1B-2E3A3096BE7C}" srcOrd="1" destOrd="0" parTransId="{65004180-7D5D-474B-9770-2F7E1EB904A2}" sibTransId="{18736E6C-9990-4480-84F8-990A128AB3F5}"/>
    <dgm:cxn modelId="{2B8CEB62-4A55-4B71-BB2B-A14418011E03}" type="presParOf" srcId="{1199E645-E776-4148-93DB-4D8838B4CF58}" destId="{70B415E8-9B58-47DD-BEF2-5C2E65B69D09}" srcOrd="0" destOrd="0" presId="urn:microsoft.com/office/officeart/2016/7/layout/LinearArrowProcessNumbered"/>
    <dgm:cxn modelId="{9A948182-9EDE-4DC6-8081-A7808FDD4458}" type="presParOf" srcId="{70B415E8-9B58-47DD-BEF2-5C2E65B69D09}" destId="{24D81790-0A0A-4978-AEA3-BCA700FBE37B}" srcOrd="0" destOrd="0" presId="urn:microsoft.com/office/officeart/2016/7/layout/LinearArrowProcessNumbered"/>
    <dgm:cxn modelId="{BFC51DE7-5724-4668-A552-D04092C1816D}" type="presParOf" srcId="{70B415E8-9B58-47DD-BEF2-5C2E65B69D09}" destId="{6D028C0D-A4EB-4EF4-9F33-D2C69C972965}" srcOrd="1" destOrd="0" presId="urn:microsoft.com/office/officeart/2016/7/layout/LinearArrowProcessNumbered"/>
    <dgm:cxn modelId="{8EB821DC-235A-43B7-BBB5-4F61D20B7D40}" type="presParOf" srcId="{6D028C0D-A4EB-4EF4-9F33-D2C69C972965}" destId="{8B355AE7-0B85-4AFD-B12E-82957C40BE04}" srcOrd="0" destOrd="0" presId="urn:microsoft.com/office/officeart/2016/7/layout/LinearArrowProcessNumbered"/>
    <dgm:cxn modelId="{CAD5FEF6-CEB0-4C16-BF34-AE3267C0D1A5}" type="presParOf" srcId="{6D028C0D-A4EB-4EF4-9F33-D2C69C972965}" destId="{7DE8D3E4-651C-4DF0-BCD1-84512BA62E4B}" srcOrd="1" destOrd="0" presId="urn:microsoft.com/office/officeart/2016/7/layout/LinearArrowProcessNumbered"/>
    <dgm:cxn modelId="{6756C012-2B41-4541-A486-E486101FDB62}" type="presParOf" srcId="{6D028C0D-A4EB-4EF4-9F33-D2C69C972965}" destId="{4908AA2B-6438-4BCE-8B0B-8EF1DF823F26}" srcOrd="2" destOrd="0" presId="urn:microsoft.com/office/officeart/2016/7/layout/LinearArrowProcessNumbered"/>
    <dgm:cxn modelId="{F6A42AFF-4D73-4629-9DDD-2F2E8B22FF66}" type="presParOf" srcId="{6D028C0D-A4EB-4EF4-9F33-D2C69C972965}" destId="{6DA7CF06-7EF9-4301-98C7-4311A90D8AF1}" srcOrd="3" destOrd="0" presId="urn:microsoft.com/office/officeart/2016/7/layout/LinearArrowProcessNumbered"/>
    <dgm:cxn modelId="{8AEA0F71-13B2-4825-8DB5-A56F3F05BB3A}" type="presParOf" srcId="{70B415E8-9B58-47DD-BEF2-5C2E65B69D09}" destId="{CC1C2F48-FD18-47EA-AEFA-33AE8B972DAC}" srcOrd="2" destOrd="0" presId="urn:microsoft.com/office/officeart/2016/7/layout/LinearArrowProcessNumbered"/>
    <dgm:cxn modelId="{6A0C85D8-CFDE-4BA5-B3E2-B05355464D17}" type="presParOf" srcId="{1199E645-E776-4148-93DB-4D8838B4CF58}" destId="{66BED719-4511-4C8B-BAA9-C4995B4DD98D}" srcOrd="1" destOrd="0" presId="urn:microsoft.com/office/officeart/2016/7/layout/LinearArrowProcessNumbered"/>
    <dgm:cxn modelId="{FF5931D8-A504-43C8-8171-BB63CEF2E230}" type="presParOf" srcId="{1199E645-E776-4148-93DB-4D8838B4CF58}" destId="{0934E3F7-C8EE-403C-A44A-B7C5152E3F68}" srcOrd="2" destOrd="0" presId="urn:microsoft.com/office/officeart/2016/7/layout/LinearArrowProcessNumbered"/>
    <dgm:cxn modelId="{5CB48C24-316F-4FA2-8DA0-39298B89F312}" type="presParOf" srcId="{0934E3F7-C8EE-403C-A44A-B7C5152E3F68}" destId="{50C5F4C3-C7CB-4BF8-866A-32893B284B65}" srcOrd="0" destOrd="0" presId="urn:microsoft.com/office/officeart/2016/7/layout/LinearArrowProcessNumbered"/>
    <dgm:cxn modelId="{117C2A52-4394-4C94-B658-6865988F07F3}" type="presParOf" srcId="{0934E3F7-C8EE-403C-A44A-B7C5152E3F68}" destId="{B024BD15-B5E8-4A5A-BE0D-A73DF099428D}" srcOrd="1" destOrd="0" presId="urn:microsoft.com/office/officeart/2016/7/layout/LinearArrowProcessNumbered"/>
    <dgm:cxn modelId="{F536B27B-A229-4644-85C2-45DE178D2C7D}" type="presParOf" srcId="{B024BD15-B5E8-4A5A-BE0D-A73DF099428D}" destId="{AA74C343-451E-418A-93E2-E32649F43A46}" srcOrd="0" destOrd="0" presId="urn:microsoft.com/office/officeart/2016/7/layout/LinearArrowProcessNumbered"/>
    <dgm:cxn modelId="{C1807727-E558-495E-8ECB-6E0042C17FD0}" type="presParOf" srcId="{B024BD15-B5E8-4A5A-BE0D-A73DF099428D}" destId="{110C8784-F35C-45E6-A36D-3207B2279843}" srcOrd="1" destOrd="0" presId="urn:microsoft.com/office/officeart/2016/7/layout/LinearArrowProcessNumbered"/>
    <dgm:cxn modelId="{60D4E822-84DA-447B-822D-DD819B9A7B80}" type="presParOf" srcId="{B024BD15-B5E8-4A5A-BE0D-A73DF099428D}" destId="{8929EDC5-F0AC-4157-AC1A-1C3725A9FCDA}" srcOrd="2" destOrd="0" presId="urn:microsoft.com/office/officeart/2016/7/layout/LinearArrowProcessNumbered"/>
    <dgm:cxn modelId="{FEF7D96B-205D-4273-9C5D-7ECCEA716C46}" type="presParOf" srcId="{B024BD15-B5E8-4A5A-BE0D-A73DF099428D}" destId="{36731844-2B05-48C7-B8AF-C7F6BC98CC14}" srcOrd="3" destOrd="0" presId="urn:microsoft.com/office/officeart/2016/7/layout/LinearArrowProcessNumbered"/>
    <dgm:cxn modelId="{3710AA0E-BB3E-4B6B-ACA1-C1A45CB11FB6}" type="presParOf" srcId="{0934E3F7-C8EE-403C-A44A-B7C5152E3F68}" destId="{801497CE-6685-4B6B-91F0-615E478C12FF}" srcOrd="2" destOrd="0" presId="urn:microsoft.com/office/officeart/2016/7/layout/LinearArrowProcessNumbered"/>
    <dgm:cxn modelId="{A5134C3A-9D6B-4BE5-A1D8-36144D9BE476}" type="presParOf" srcId="{1199E645-E776-4148-93DB-4D8838B4CF58}" destId="{543BB89C-755E-40BC-B1A2-D8C04B04C7D3}" srcOrd="3" destOrd="0" presId="urn:microsoft.com/office/officeart/2016/7/layout/LinearArrowProcessNumbered"/>
    <dgm:cxn modelId="{5610F33D-1295-44AE-95B2-2CCE310168AC}" type="presParOf" srcId="{1199E645-E776-4148-93DB-4D8838B4CF58}" destId="{64089A18-ADBE-4F62-95A4-63578D71345B}" srcOrd="4" destOrd="0" presId="urn:microsoft.com/office/officeart/2016/7/layout/LinearArrowProcessNumbered"/>
    <dgm:cxn modelId="{8CD95E9C-D3A7-4302-9C59-B7B92EC22C26}" type="presParOf" srcId="{64089A18-ADBE-4F62-95A4-63578D71345B}" destId="{A5FC40BF-12BB-49ED-BE58-2EC405CBD3C9}" srcOrd="0" destOrd="0" presId="urn:microsoft.com/office/officeart/2016/7/layout/LinearArrowProcessNumbered"/>
    <dgm:cxn modelId="{7979C12F-FB35-40A1-9E83-3979BD82CB43}" type="presParOf" srcId="{64089A18-ADBE-4F62-95A4-63578D71345B}" destId="{38E0C92F-1703-48B1-9CE8-BB73BE5D76A4}" srcOrd="1" destOrd="0" presId="urn:microsoft.com/office/officeart/2016/7/layout/LinearArrowProcessNumbered"/>
    <dgm:cxn modelId="{E60B0F77-5EEC-4DA2-9744-FA630349E2DC}" type="presParOf" srcId="{38E0C92F-1703-48B1-9CE8-BB73BE5D76A4}" destId="{744F0AAC-1822-4B7D-BF53-CCA69C9EDBC5}" srcOrd="0" destOrd="0" presId="urn:microsoft.com/office/officeart/2016/7/layout/LinearArrowProcessNumbered"/>
    <dgm:cxn modelId="{0EBCFA02-7A65-4F56-A737-436F21190CC6}" type="presParOf" srcId="{38E0C92F-1703-48B1-9CE8-BB73BE5D76A4}" destId="{47FED30D-4155-4255-BBAE-5C8233F1C8AD}" srcOrd="1" destOrd="0" presId="urn:microsoft.com/office/officeart/2016/7/layout/LinearArrowProcessNumbered"/>
    <dgm:cxn modelId="{F5B6C2B7-62E0-43D5-976B-77D5E45993C0}" type="presParOf" srcId="{38E0C92F-1703-48B1-9CE8-BB73BE5D76A4}" destId="{0B88AE9E-DDAA-43B2-8AD5-32BC36AA93E8}" srcOrd="2" destOrd="0" presId="urn:microsoft.com/office/officeart/2016/7/layout/LinearArrowProcessNumbered"/>
    <dgm:cxn modelId="{72F26FAC-CE72-4BDD-BFDB-9C22BFA0F2D5}" type="presParOf" srcId="{38E0C92F-1703-48B1-9CE8-BB73BE5D76A4}" destId="{574E0137-DB87-4463-AD15-C4AF33D06927}" srcOrd="3" destOrd="0" presId="urn:microsoft.com/office/officeart/2016/7/layout/LinearArrowProcessNumbered"/>
    <dgm:cxn modelId="{42AC94A1-7095-42A1-8842-882E2EA44654}" type="presParOf" srcId="{64089A18-ADBE-4F62-95A4-63578D71345B}" destId="{484B247A-3CD6-4299-8A5C-86728D3BDA1F}" srcOrd="2" destOrd="0" presId="urn:microsoft.com/office/officeart/2016/7/layout/LinearArrowProcessNumbered"/>
    <dgm:cxn modelId="{39D9DE2F-F0D2-4F9F-A495-7C64A6EFD6FF}" type="presParOf" srcId="{1199E645-E776-4148-93DB-4D8838B4CF58}" destId="{B8BED5A4-0CEA-4BD6-BC45-A86A52CA2DFD}" srcOrd="5" destOrd="0" presId="urn:microsoft.com/office/officeart/2016/7/layout/LinearArrowProcessNumbered"/>
    <dgm:cxn modelId="{C86BBB25-D9E3-4F7E-953A-078E84581196}" type="presParOf" srcId="{1199E645-E776-4148-93DB-4D8838B4CF58}" destId="{9B82CE4B-18E9-4FE0-8674-9BA4ACC1F75C}" srcOrd="6" destOrd="0" presId="urn:microsoft.com/office/officeart/2016/7/layout/LinearArrowProcessNumbered"/>
    <dgm:cxn modelId="{87CC2E4D-DD89-49A9-A1C5-21CBE5613183}" type="presParOf" srcId="{9B82CE4B-18E9-4FE0-8674-9BA4ACC1F75C}" destId="{E939BFB3-B557-45C1-B9B6-E071385605C1}" srcOrd="0" destOrd="0" presId="urn:microsoft.com/office/officeart/2016/7/layout/LinearArrowProcessNumbered"/>
    <dgm:cxn modelId="{062934D2-C716-434D-9429-622641D610EE}" type="presParOf" srcId="{9B82CE4B-18E9-4FE0-8674-9BA4ACC1F75C}" destId="{A577AF1C-C672-41C8-A594-E6430CE722B2}" srcOrd="1" destOrd="0" presId="urn:microsoft.com/office/officeart/2016/7/layout/LinearArrowProcessNumbered"/>
    <dgm:cxn modelId="{B9FD9843-9D81-4623-8EED-D32662A81AF3}" type="presParOf" srcId="{A577AF1C-C672-41C8-A594-E6430CE722B2}" destId="{434A047A-D37E-4F5B-891E-29D3B95498FA}" srcOrd="0" destOrd="0" presId="urn:microsoft.com/office/officeart/2016/7/layout/LinearArrowProcessNumbered"/>
    <dgm:cxn modelId="{2E9DDC4B-7F17-4D66-BD6D-CFC5AF3F125F}" type="presParOf" srcId="{A577AF1C-C672-41C8-A594-E6430CE722B2}" destId="{E9FE5D30-6C29-407D-85CF-B07E87FB261A}" srcOrd="1" destOrd="0" presId="urn:microsoft.com/office/officeart/2016/7/layout/LinearArrowProcessNumbered"/>
    <dgm:cxn modelId="{4861DAF3-1251-456E-80E2-E5F2613E3A81}" type="presParOf" srcId="{A577AF1C-C672-41C8-A594-E6430CE722B2}" destId="{F56FCE2F-4CE1-4254-843D-0D104FC27111}" srcOrd="2" destOrd="0" presId="urn:microsoft.com/office/officeart/2016/7/layout/LinearArrowProcessNumbered"/>
    <dgm:cxn modelId="{D01D11B0-1E31-4115-91F6-1D00A84E25BE}" type="presParOf" srcId="{A577AF1C-C672-41C8-A594-E6430CE722B2}" destId="{EE5E4794-898C-4E63-B4F8-852FCFBF410C}" srcOrd="3" destOrd="0" presId="urn:microsoft.com/office/officeart/2016/7/layout/LinearArrowProcessNumbered"/>
    <dgm:cxn modelId="{6837E70E-C923-468D-9216-F0D1C9F64BE7}" type="presParOf" srcId="{9B82CE4B-18E9-4FE0-8674-9BA4ACC1F75C}" destId="{7B3DBFD2-F05F-42FA-9500-CC5C14484217}" srcOrd="2" destOrd="0" presId="urn:microsoft.com/office/officeart/2016/7/layout/LinearArrowProcessNumbered"/>
    <dgm:cxn modelId="{EC607854-10A6-4976-B022-2D61C94D8435}" type="presParOf" srcId="{1199E645-E776-4148-93DB-4D8838B4CF58}" destId="{101860C1-FDE1-4262-A627-0C665330130D}" srcOrd="7" destOrd="0" presId="urn:microsoft.com/office/officeart/2016/7/layout/LinearArrowProcessNumbered"/>
    <dgm:cxn modelId="{23D6EEE5-C525-4ECD-A39C-60143247FF61}" type="presParOf" srcId="{1199E645-E776-4148-93DB-4D8838B4CF58}" destId="{A665A696-47CA-463B-A954-F0D4424FBED1}" srcOrd="8" destOrd="0" presId="urn:microsoft.com/office/officeart/2016/7/layout/LinearArrowProcessNumbered"/>
    <dgm:cxn modelId="{F45A6821-8FFD-44EE-BCD2-37E49D372076}" type="presParOf" srcId="{A665A696-47CA-463B-A954-F0D4424FBED1}" destId="{748254E0-ACF1-4D71-832E-CD5A0DE26CFD}" srcOrd="0" destOrd="0" presId="urn:microsoft.com/office/officeart/2016/7/layout/LinearArrowProcessNumbered"/>
    <dgm:cxn modelId="{7E683226-77A6-4620-AF59-426B067B80E4}" type="presParOf" srcId="{A665A696-47CA-463B-A954-F0D4424FBED1}" destId="{1A7C7330-CE7E-4313-9C44-EE6A2BBA99CF}" srcOrd="1" destOrd="0" presId="urn:microsoft.com/office/officeart/2016/7/layout/LinearArrowProcessNumbered"/>
    <dgm:cxn modelId="{F89195FE-EABE-4CC2-A6BA-29F3EF290C7A}" type="presParOf" srcId="{1A7C7330-CE7E-4313-9C44-EE6A2BBA99CF}" destId="{3279C6D4-1F15-4B4A-A531-5D2AA99792E9}" srcOrd="0" destOrd="0" presId="urn:microsoft.com/office/officeart/2016/7/layout/LinearArrowProcessNumbered"/>
    <dgm:cxn modelId="{22BFB85F-B8FE-4559-863D-E0AFFEC09FB4}" type="presParOf" srcId="{1A7C7330-CE7E-4313-9C44-EE6A2BBA99CF}" destId="{3162151B-4541-46B3-A110-685CBD59F871}" srcOrd="1" destOrd="0" presId="urn:microsoft.com/office/officeart/2016/7/layout/LinearArrowProcessNumbered"/>
    <dgm:cxn modelId="{B2FBA6E7-CBD9-4F62-AA43-1C2E2F82ECCB}" type="presParOf" srcId="{1A7C7330-CE7E-4313-9C44-EE6A2BBA99CF}" destId="{4AF66767-DD74-48D3-8D00-80E2BCCFE689}" srcOrd="2" destOrd="0" presId="urn:microsoft.com/office/officeart/2016/7/layout/LinearArrowProcessNumbered"/>
    <dgm:cxn modelId="{C0B56E4A-FFB5-4588-82E2-5372B675A887}" type="presParOf" srcId="{1A7C7330-CE7E-4313-9C44-EE6A2BBA99CF}" destId="{94D390F3-E31B-4B6D-94DC-C58196A743CA}" srcOrd="3" destOrd="0" presId="urn:microsoft.com/office/officeart/2016/7/layout/LinearArrowProcessNumbered"/>
    <dgm:cxn modelId="{E71C0873-AA44-428B-B952-6AD72CFFA0EB}" type="presParOf" srcId="{A665A696-47CA-463B-A954-F0D4424FBED1}" destId="{246BD1C3-0DEE-47F3-9B1F-82FE1F1F9925}" srcOrd="2" destOrd="0" presId="urn:microsoft.com/office/officeart/2016/7/layout/LinearArrowProcessNumbered"/>
    <dgm:cxn modelId="{D7514F40-807E-47F9-9F03-A21A0BAB4DE2}" type="presParOf" srcId="{1199E645-E776-4148-93DB-4D8838B4CF58}" destId="{46BC90E1-5D86-41C4-84AE-FEA93BBD04EF}" srcOrd="9" destOrd="0" presId="urn:microsoft.com/office/officeart/2016/7/layout/LinearArrowProcessNumbered"/>
    <dgm:cxn modelId="{E82E26C3-E495-4C76-B616-34050F8C1721}" type="presParOf" srcId="{1199E645-E776-4148-93DB-4D8838B4CF58}" destId="{BBED84FD-8B29-423E-9C8E-807E37DDB619}" srcOrd="10" destOrd="0" presId="urn:microsoft.com/office/officeart/2016/7/layout/LinearArrowProcessNumbered"/>
    <dgm:cxn modelId="{C25643D6-AB97-4335-9FE6-617E162A3D68}" type="presParOf" srcId="{BBED84FD-8B29-423E-9C8E-807E37DDB619}" destId="{2792774D-DE84-4E60-BC02-095D929CD2F9}" srcOrd="0" destOrd="0" presId="urn:microsoft.com/office/officeart/2016/7/layout/LinearArrowProcessNumbered"/>
    <dgm:cxn modelId="{4CE400BB-5A21-4E23-BAFD-2528FBE2289B}" type="presParOf" srcId="{BBED84FD-8B29-423E-9C8E-807E37DDB619}" destId="{C4DEB58F-7309-49D6-BB16-DBA5DBEE0C65}" srcOrd="1" destOrd="0" presId="urn:microsoft.com/office/officeart/2016/7/layout/LinearArrowProcessNumbered"/>
    <dgm:cxn modelId="{78D908E3-02F1-4909-AA14-5861995E8963}" type="presParOf" srcId="{C4DEB58F-7309-49D6-BB16-DBA5DBEE0C65}" destId="{DEA08647-405A-4856-A9C1-5B5C335B931A}" srcOrd="0" destOrd="0" presId="urn:microsoft.com/office/officeart/2016/7/layout/LinearArrowProcessNumbered"/>
    <dgm:cxn modelId="{059B0551-A6DE-43EB-A55E-FD23CB0D928A}" type="presParOf" srcId="{C4DEB58F-7309-49D6-BB16-DBA5DBEE0C65}" destId="{D593DF68-EB2B-4730-AB73-ABDFF676406E}" srcOrd="1" destOrd="0" presId="urn:microsoft.com/office/officeart/2016/7/layout/LinearArrowProcessNumbered"/>
    <dgm:cxn modelId="{B73DF593-0055-4381-8A8B-D301523E302F}" type="presParOf" srcId="{C4DEB58F-7309-49D6-BB16-DBA5DBEE0C65}" destId="{21A9677C-9304-4DA8-917C-3654FC3FB5C2}" srcOrd="2" destOrd="0" presId="urn:microsoft.com/office/officeart/2016/7/layout/LinearArrowProcessNumbered"/>
    <dgm:cxn modelId="{0F8F1D32-E75C-46EE-9CF0-099138B28FA2}" type="presParOf" srcId="{C4DEB58F-7309-49D6-BB16-DBA5DBEE0C65}" destId="{64A720AB-5606-4A1A-B7AD-412070CABA11}" srcOrd="3" destOrd="0" presId="urn:microsoft.com/office/officeart/2016/7/layout/LinearArrowProcessNumbered"/>
    <dgm:cxn modelId="{04C2D667-928E-4568-8EAC-6445B9C39BAF}" type="presParOf" srcId="{BBED84FD-8B29-423E-9C8E-807E37DDB619}" destId="{BC64F423-7946-4643-96E2-009FC1398BDB}" srcOrd="2" destOrd="0" presId="urn:microsoft.com/office/officeart/2016/7/layout/LinearArrowProcessNumbered"/>
    <dgm:cxn modelId="{0443823A-F21B-4CE8-9878-1FA94EF9C17E}" type="presParOf" srcId="{1199E645-E776-4148-93DB-4D8838B4CF58}" destId="{5FBCE415-8198-46EB-9061-AF158146BF26}" srcOrd="11" destOrd="0" presId="urn:microsoft.com/office/officeart/2016/7/layout/LinearArrowProcessNumbered"/>
    <dgm:cxn modelId="{3E8EDBEB-F923-41A5-BA52-5B6823340B6E}" type="presParOf" srcId="{1199E645-E776-4148-93DB-4D8838B4CF58}" destId="{2B312F1C-FEBF-47DA-BD4F-6CFA48084391}" srcOrd="12" destOrd="0" presId="urn:microsoft.com/office/officeart/2016/7/layout/LinearArrowProcessNumbered"/>
    <dgm:cxn modelId="{E5518B6F-EED8-42A2-A155-0DFDD00C5656}" type="presParOf" srcId="{2B312F1C-FEBF-47DA-BD4F-6CFA48084391}" destId="{D51D64EB-CA98-4E6B-BF9C-600946EA645B}" srcOrd="0" destOrd="0" presId="urn:microsoft.com/office/officeart/2016/7/layout/LinearArrowProcessNumbered"/>
    <dgm:cxn modelId="{16776848-2C41-4DD4-AF27-4B96F5257B3E}" type="presParOf" srcId="{2B312F1C-FEBF-47DA-BD4F-6CFA48084391}" destId="{0EB8E6C8-0364-4EB8-BB38-4516AB947D30}" srcOrd="1" destOrd="0" presId="urn:microsoft.com/office/officeart/2016/7/layout/LinearArrowProcessNumbered"/>
    <dgm:cxn modelId="{BEB3F390-117A-4851-8534-3EFCC02BED59}" type="presParOf" srcId="{0EB8E6C8-0364-4EB8-BB38-4516AB947D30}" destId="{D9597243-0F23-4CEB-A4D6-82AE0F9FF4A7}" srcOrd="0" destOrd="0" presId="urn:microsoft.com/office/officeart/2016/7/layout/LinearArrowProcessNumbered"/>
    <dgm:cxn modelId="{C79EB236-CABC-40AC-85E6-8C1AAF25234E}" type="presParOf" srcId="{0EB8E6C8-0364-4EB8-BB38-4516AB947D30}" destId="{80293F00-CB77-4F97-807B-428069BC787D}" srcOrd="1" destOrd="0" presId="urn:microsoft.com/office/officeart/2016/7/layout/LinearArrowProcessNumbered"/>
    <dgm:cxn modelId="{430B17AE-B349-4A6A-8F15-5317A321CF16}" type="presParOf" srcId="{0EB8E6C8-0364-4EB8-BB38-4516AB947D30}" destId="{BB245F9C-4463-4B2D-835A-9EC4FA6A04B9}" srcOrd="2" destOrd="0" presId="urn:microsoft.com/office/officeart/2016/7/layout/LinearArrowProcessNumbered"/>
    <dgm:cxn modelId="{782179E0-189A-4721-BAE2-35F11F97CDCA}" type="presParOf" srcId="{0EB8E6C8-0364-4EB8-BB38-4516AB947D30}" destId="{F7A89A52-481F-4718-8256-3BF17A0225B2}" srcOrd="3" destOrd="0" presId="urn:microsoft.com/office/officeart/2016/7/layout/LinearArrowProcessNumbered"/>
    <dgm:cxn modelId="{11D78C61-E6F0-4398-9849-93370305C582}" type="presParOf" srcId="{2B312F1C-FEBF-47DA-BD4F-6CFA48084391}" destId="{5491C2FA-5798-45D4-A434-0F6A42C6AB1B}" srcOrd="2" destOrd="0" presId="urn:microsoft.com/office/officeart/2016/7/layout/LinearArrowProcessNumbered"/>
    <dgm:cxn modelId="{F8362887-3F4E-4F92-9905-81E7ECD0791D}" type="presParOf" srcId="{1199E645-E776-4148-93DB-4D8838B4CF58}" destId="{CD5F5A08-A122-4171-BF50-8FCBC98C3822}" srcOrd="13" destOrd="0" presId="urn:microsoft.com/office/officeart/2016/7/layout/LinearArrowProcessNumbered"/>
    <dgm:cxn modelId="{097E6C75-6470-4E3C-A289-BEBF6846E9D0}" type="presParOf" srcId="{1199E645-E776-4148-93DB-4D8838B4CF58}" destId="{6B45DA2D-FA9C-45FD-8325-B61AA7C0BE82}" srcOrd="14" destOrd="0" presId="urn:microsoft.com/office/officeart/2016/7/layout/LinearArrowProcessNumbered"/>
    <dgm:cxn modelId="{0F385A2A-C68B-4727-B660-914B707F95C2}" type="presParOf" srcId="{6B45DA2D-FA9C-45FD-8325-B61AA7C0BE82}" destId="{B898A9A7-3CF6-491A-BF58-4168DF338152}" srcOrd="0" destOrd="0" presId="urn:microsoft.com/office/officeart/2016/7/layout/LinearArrowProcessNumbered"/>
    <dgm:cxn modelId="{F23FD51A-128B-410B-ADAA-F2AF5887BAB9}" type="presParOf" srcId="{6B45DA2D-FA9C-45FD-8325-B61AA7C0BE82}" destId="{9994E0C1-6BE3-4ACE-A6F4-C3CA56FB7D60}" srcOrd="1" destOrd="0" presId="urn:microsoft.com/office/officeart/2016/7/layout/LinearArrowProcessNumbered"/>
    <dgm:cxn modelId="{DEB244E9-26EC-4F9A-90D9-AF2908FE4B62}" type="presParOf" srcId="{9994E0C1-6BE3-4ACE-A6F4-C3CA56FB7D60}" destId="{04225C39-C879-4E3B-922F-DD57B452CA02}" srcOrd="0" destOrd="0" presId="urn:microsoft.com/office/officeart/2016/7/layout/LinearArrowProcessNumbered"/>
    <dgm:cxn modelId="{80182616-055B-4DCE-A4E8-BD710D41C15A}" type="presParOf" srcId="{9994E0C1-6BE3-4ACE-A6F4-C3CA56FB7D60}" destId="{A1D27D77-BB73-42D0-8F9E-087DBFE9DDF2}" srcOrd="1" destOrd="0" presId="urn:microsoft.com/office/officeart/2016/7/layout/LinearArrowProcessNumbered"/>
    <dgm:cxn modelId="{903623CB-95A1-4E20-9A08-2B67332D9192}" type="presParOf" srcId="{9994E0C1-6BE3-4ACE-A6F4-C3CA56FB7D60}" destId="{8DE267F2-76A0-4CCE-BF08-CFC4E3FD37B5}" srcOrd="2" destOrd="0" presId="urn:microsoft.com/office/officeart/2016/7/layout/LinearArrowProcessNumbered"/>
    <dgm:cxn modelId="{68D9698F-F194-4FA5-9382-0B530B0DD49A}" type="presParOf" srcId="{9994E0C1-6BE3-4ACE-A6F4-C3CA56FB7D60}" destId="{A6634D09-30F7-49B6-8C7D-F62FA3CE830D}" srcOrd="3" destOrd="0" presId="urn:microsoft.com/office/officeart/2016/7/layout/LinearArrowProcessNumbered"/>
    <dgm:cxn modelId="{D335B285-8F11-4B43-9CBD-D1BB035D2B80}" type="presParOf" srcId="{6B45DA2D-FA9C-45FD-8325-B61AA7C0BE82}" destId="{E6A1B1AC-9E99-47AF-AC0A-EA05C6B389D8}" srcOrd="2" destOrd="0" presId="urn:microsoft.com/office/officeart/2016/7/layout/LinearArrowProcessNumbered"/>
    <dgm:cxn modelId="{BF436CF2-DB76-47F2-A257-F93D85FB7E40}" type="presParOf" srcId="{1199E645-E776-4148-93DB-4D8838B4CF58}" destId="{852B5183-4704-4F27-8DF7-45DC3841D699}" srcOrd="15" destOrd="0" presId="urn:microsoft.com/office/officeart/2016/7/layout/LinearArrowProcessNumbered"/>
    <dgm:cxn modelId="{D7683041-70FC-4105-807E-78ACFA79BF64}" type="presParOf" srcId="{1199E645-E776-4148-93DB-4D8838B4CF58}" destId="{EC33103E-06BA-43EF-81F6-DCCE1B10F8A2}" srcOrd="16" destOrd="0" presId="urn:microsoft.com/office/officeart/2016/7/layout/LinearArrowProcessNumbered"/>
    <dgm:cxn modelId="{DFFBE07B-2E2A-49D0-8743-DC32843FD51F}" type="presParOf" srcId="{EC33103E-06BA-43EF-81F6-DCCE1B10F8A2}" destId="{D308D144-A581-4612-AB09-B403632C249E}" srcOrd="0" destOrd="0" presId="urn:microsoft.com/office/officeart/2016/7/layout/LinearArrowProcessNumbered"/>
    <dgm:cxn modelId="{D289C0DF-D2AC-4911-887F-9A0C10A4F27E}" type="presParOf" srcId="{EC33103E-06BA-43EF-81F6-DCCE1B10F8A2}" destId="{AEBD168F-92CA-4929-AE86-B948DAFC2C04}" srcOrd="1" destOrd="0" presId="urn:microsoft.com/office/officeart/2016/7/layout/LinearArrowProcessNumbered"/>
    <dgm:cxn modelId="{153E34E6-21B2-4022-A47C-24F331E24955}" type="presParOf" srcId="{AEBD168F-92CA-4929-AE86-B948DAFC2C04}" destId="{ADA2DDA9-9233-4242-B854-98DE0A12427E}" srcOrd="0" destOrd="0" presId="urn:microsoft.com/office/officeart/2016/7/layout/LinearArrowProcessNumbered"/>
    <dgm:cxn modelId="{B2229F55-EB6F-48F6-8BCB-B2D43291386A}" type="presParOf" srcId="{AEBD168F-92CA-4929-AE86-B948DAFC2C04}" destId="{1EC1948E-5110-4D9C-A4EA-0AF2AA5DCE0D}" srcOrd="1" destOrd="0" presId="urn:microsoft.com/office/officeart/2016/7/layout/LinearArrowProcessNumbered"/>
    <dgm:cxn modelId="{5FEA4F6B-568B-49D7-88F7-77FF58CC184A}" type="presParOf" srcId="{AEBD168F-92CA-4929-AE86-B948DAFC2C04}" destId="{03F01DE6-C659-43F7-9809-A922DC8FF428}" srcOrd="2" destOrd="0" presId="urn:microsoft.com/office/officeart/2016/7/layout/LinearArrowProcessNumbered"/>
    <dgm:cxn modelId="{DAE5CA8B-7410-4C58-AEF5-566BB6BB8FA1}" type="presParOf" srcId="{AEBD168F-92CA-4929-AE86-B948DAFC2C04}" destId="{DD7FCAEC-0B7A-4FDB-A6B2-A6356540630D}" srcOrd="3" destOrd="0" presId="urn:microsoft.com/office/officeart/2016/7/layout/LinearArrowProcessNumbered"/>
    <dgm:cxn modelId="{6CC1B05A-6BEF-4B87-8FFB-64B90BF1A570}" type="presParOf" srcId="{EC33103E-06BA-43EF-81F6-DCCE1B10F8A2}" destId="{BFD6F4DE-9BCB-4093-924B-1C25D5956F1A}" srcOrd="2" destOrd="0" presId="urn:microsoft.com/office/officeart/2016/7/layout/LinearArrowProcessNumbered"/>
    <dgm:cxn modelId="{B84F206F-DA2E-42E5-884A-E232DB66A7F2}" type="presParOf" srcId="{1199E645-E776-4148-93DB-4D8838B4CF58}" destId="{294B3FFF-896D-404A-B77D-6BCED05B19A6}" srcOrd="17" destOrd="0" presId="urn:microsoft.com/office/officeart/2016/7/layout/LinearArrowProcessNumbered"/>
    <dgm:cxn modelId="{FB234B25-8C37-493D-9614-3275F965921B}" type="presParOf" srcId="{1199E645-E776-4148-93DB-4D8838B4CF58}" destId="{8D5FF640-CAAD-4CA2-9229-13B3701D9618}" srcOrd="18" destOrd="0" presId="urn:microsoft.com/office/officeart/2016/7/layout/LinearArrowProcessNumbered"/>
    <dgm:cxn modelId="{CEFBF9F6-4153-4872-96C5-593411E6093E}" type="presParOf" srcId="{8D5FF640-CAAD-4CA2-9229-13B3701D9618}" destId="{0F8D9EB3-FF74-45C2-9C13-ACA43A1C5850}" srcOrd="0" destOrd="0" presId="urn:microsoft.com/office/officeart/2016/7/layout/LinearArrowProcessNumbered"/>
    <dgm:cxn modelId="{ACB7E629-0282-4AF4-9DE0-751C6E172456}" type="presParOf" srcId="{8D5FF640-CAAD-4CA2-9229-13B3701D9618}" destId="{2C009AEC-23D9-418C-A25A-1EDA83A41528}" srcOrd="1" destOrd="0" presId="urn:microsoft.com/office/officeart/2016/7/layout/LinearArrowProcessNumbered"/>
    <dgm:cxn modelId="{5DCB16B4-7F52-43D8-88CC-6C1AF2CDA898}" type="presParOf" srcId="{2C009AEC-23D9-418C-A25A-1EDA83A41528}" destId="{0342AD97-9C8C-44DF-AE9A-2264C43116D7}" srcOrd="0" destOrd="0" presId="urn:microsoft.com/office/officeart/2016/7/layout/LinearArrowProcessNumbered"/>
    <dgm:cxn modelId="{586977AE-7254-4677-BCD2-E193C57B2A53}" type="presParOf" srcId="{2C009AEC-23D9-418C-A25A-1EDA83A41528}" destId="{08315018-1E12-4C90-9766-F4BE84748F3D}" srcOrd="1" destOrd="0" presId="urn:microsoft.com/office/officeart/2016/7/layout/LinearArrowProcessNumbered"/>
    <dgm:cxn modelId="{45020B08-28C9-4EDF-AE26-D7CD38008CEF}" type="presParOf" srcId="{2C009AEC-23D9-418C-A25A-1EDA83A41528}" destId="{5286CAF6-C3B9-4C03-837E-1380E347BE0E}" srcOrd="2" destOrd="0" presId="urn:microsoft.com/office/officeart/2016/7/layout/LinearArrowProcessNumbered"/>
    <dgm:cxn modelId="{D764F6F3-5673-42C4-B080-C65C6F67C85A}" type="presParOf" srcId="{2C009AEC-23D9-418C-A25A-1EDA83A41528}" destId="{3E1A2A41-6ECB-40E9-A444-DB0DB1B86B34}" srcOrd="3" destOrd="0" presId="urn:microsoft.com/office/officeart/2016/7/layout/LinearArrowProcessNumbered"/>
    <dgm:cxn modelId="{3FEB486D-6B45-4856-AA34-B92DE5661CBF}" type="presParOf" srcId="{8D5FF640-CAAD-4CA2-9229-13B3701D9618}" destId="{20BE0198-509D-4E53-B1AB-1909FDD60331}" srcOrd="2" destOrd="0" presId="urn:microsoft.com/office/officeart/2016/7/layout/LinearArrowProcessNumbered"/>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B20A7-2B35-481D-A8AB-03429EBFEDDF}">
      <dsp:nvSpPr>
        <dsp:cNvPr id="0" name=""/>
        <dsp:cNvSpPr/>
      </dsp:nvSpPr>
      <dsp:spPr>
        <a:xfrm rot="5400000">
          <a:off x="-289718" y="292805"/>
          <a:ext cx="1931458" cy="1352020"/>
        </a:xfrm>
        <a:prstGeom prst="chevron">
          <a:avLst/>
        </a:prstGeom>
        <a:solidFill>
          <a:srgbClr val="F2611B"/>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b="1" kern="1200"/>
            <a:t>Now</a:t>
          </a:r>
        </a:p>
      </dsp:txBody>
      <dsp:txXfrm rot="-5400000">
        <a:off x="1" y="679096"/>
        <a:ext cx="1352020" cy="579438"/>
      </dsp:txXfrm>
    </dsp:sp>
    <dsp:sp modelId="{79F17798-2A4D-42ED-A633-460CD1BC989F}">
      <dsp:nvSpPr>
        <dsp:cNvPr id="0" name=""/>
        <dsp:cNvSpPr/>
      </dsp:nvSpPr>
      <dsp:spPr>
        <a:xfrm rot="5400000">
          <a:off x="4966053" y="-3610946"/>
          <a:ext cx="1255447" cy="8483514"/>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GB" sz="1400" b="0" kern="1200"/>
            <a:t>Review your portfolio for risk.</a:t>
          </a:r>
        </a:p>
        <a:p>
          <a:pPr marL="114300" lvl="1" indent="-114300" algn="l" defTabSz="622300">
            <a:lnSpc>
              <a:spcPct val="90000"/>
            </a:lnSpc>
            <a:spcBef>
              <a:spcPct val="0"/>
            </a:spcBef>
            <a:spcAft>
              <a:spcPct val="15000"/>
            </a:spcAft>
            <a:buChar char="•"/>
          </a:pPr>
          <a:r>
            <a:rPr lang="en-GB" sz="1400" b="0" kern="1200"/>
            <a:t>Inspect your properties and address any potential hazards. </a:t>
          </a:r>
        </a:p>
        <a:p>
          <a:pPr marL="114300" lvl="1" indent="-114300" algn="l" defTabSz="622300">
            <a:lnSpc>
              <a:spcPct val="90000"/>
            </a:lnSpc>
            <a:spcBef>
              <a:spcPct val="0"/>
            </a:spcBef>
            <a:spcAft>
              <a:spcPct val="15000"/>
            </a:spcAft>
            <a:buChar char="•"/>
          </a:pPr>
          <a:r>
            <a:rPr lang="en-GB" sz="1400" b="0" kern="1200"/>
            <a:t>Update your processes around tenant referencing, advertising, and logging complaints/issues. </a:t>
          </a:r>
        </a:p>
        <a:p>
          <a:pPr marL="114300" lvl="1" indent="-114300" algn="l" defTabSz="622300">
            <a:lnSpc>
              <a:spcPct val="90000"/>
            </a:lnSpc>
            <a:spcBef>
              <a:spcPct val="0"/>
            </a:spcBef>
            <a:spcAft>
              <a:spcPct val="15000"/>
            </a:spcAft>
            <a:buChar char="•"/>
          </a:pPr>
          <a:r>
            <a:rPr lang="en-GB" sz="1400" b="0" kern="1200"/>
            <a:t>If you use an agent to let or manage your property, check that they are ready for the changes. </a:t>
          </a:r>
        </a:p>
        <a:p>
          <a:pPr marL="114300" lvl="1" indent="-114300" algn="l" defTabSz="622300">
            <a:lnSpc>
              <a:spcPct val="90000"/>
            </a:lnSpc>
            <a:spcBef>
              <a:spcPct val="0"/>
            </a:spcBef>
            <a:spcAft>
              <a:spcPct val="15000"/>
            </a:spcAft>
            <a:buChar char="•"/>
          </a:pPr>
          <a:r>
            <a:rPr lang="en-GB" sz="1400" b="0" kern="1200"/>
            <a:t>Consider our Renters’ Rights Bill training to help you prepare.</a:t>
          </a:r>
        </a:p>
      </dsp:txBody>
      <dsp:txXfrm rot="-5400000">
        <a:off x="1352020" y="64373"/>
        <a:ext cx="8422228" cy="1132875"/>
      </dsp:txXfrm>
    </dsp:sp>
    <dsp:sp modelId="{C715DC91-FE55-4363-98F0-29841F1AC97F}">
      <dsp:nvSpPr>
        <dsp:cNvPr id="0" name=""/>
        <dsp:cNvSpPr/>
      </dsp:nvSpPr>
      <dsp:spPr>
        <a:xfrm rot="5400000">
          <a:off x="-289718" y="2033323"/>
          <a:ext cx="1931458" cy="1352020"/>
        </a:xfrm>
        <a:prstGeom prst="chevron">
          <a:avLst/>
        </a:prstGeom>
        <a:solidFill>
          <a:srgbClr val="F2611B"/>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b="1" kern="1200"/>
            <a:t>Transition period</a:t>
          </a:r>
        </a:p>
      </dsp:txBody>
      <dsp:txXfrm rot="-5400000">
        <a:off x="1" y="2419614"/>
        <a:ext cx="1352020" cy="579438"/>
      </dsp:txXfrm>
    </dsp:sp>
    <dsp:sp modelId="{95F7AB50-25A1-4BDC-8429-769EF8B8E3A1}">
      <dsp:nvSpPr>
        <dsp:cNvPr id="0" name=""/>
        <dsp:cNvSpPr/>
      </dsp:nvSpPr>
      <dsp:spPr>
        <a:xfrm rot="5400000">
          <a:off x="4966053" y="-1870428"/>
          <a:ext cx="1255447" cy="8483514"/>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GB" sz="1400" b="0" kern="1200"/>
            <a:t>Replace your tenancy agreement templates, your checklists and guarantor forms.</a:t>
          </a:r>
        </a:p>
        <a:p>
          <a:pPr marL="114300" lvl="1" indent="-114300" algn="l" defTabSz="622300">
            <a:lnSpc>
              <a:spcPct val="90000"/>
            </a:lnSpc>
            <a:spcBef>
              <a:spcPct val="0"/>
            </a:spcBef>
            <a:spcAft>
              <a:spcPct val="15000"/>
            </a:spcAft>
            <a:buChar char="•"/>
          </a:pPr>
          <a:r>
            <a:rPr lang="en-GB" sz="1400" b="0" kern="1200"/>
            <a:t>Check your insurance policies are covering you.</a:t>
          </a:r>
        </a:p>
        <a:p>
          <a:pPr marL="114300" lvl="1" indent="-114300" algn="l" defTabSz="622300">
            <a:lnSpc>
              <a:spcPct val="90000"/>
            </a:lnSpc>
            <a:spcBef>
              <a:spcPct val="0"/>
            </a:spcBef>
            <a:spcAft>
              <a:spcPct val="15000"/>
            </a:spcAft>
            <a:buChar char="•"/>
          </a:pPr>
          <a:r>
            <a:rPr lang="en-GB" sz="1400" b="0" kern="1200"/>
            <a:t>Sign up to the database and the ombudsman when required.</a:t>
          </a:r>
        </a:p>
        <a:p>
          <a:pPr marL="114300" lvl="1" indent="-114300" algn="l" defTabSz="622300">
            <a:lnSpc>
              <a:spcPct val="90000"/>
            </a:lnSpc>
            <a:spcBef>
              <a:spcPct val="0"/>
            </a:spcBef>
            <a:spcAft>
              <a:spcPct val="15000"/>
            </a:spcAft>
            <a:buChar char="•"/>
          </a:pPr>
          <a:r>
            <a:rPr lang="en-GB" sz="1400" b="0" kern="1200"/>
            <a:t>Be ready to send your existing tenants key documents in time.</a:t>
          </a:r>
        </a:p>
      </dsp:txBody>
      <dsp:txXfrm rot="-5400000">
        <a:off x="1352020" y="1804891"/>
        <a:ext cx="8422228" cy="1132875"/>
      </dsp:txXfrm>
    </dsp:sp>
    <dsp:sp modelId="{AB16A4F5-0E71-4754-A9FA-989361E245A8}">
      <dsp:nvSpPr>
        <dsp:cNvPr id="0" name=""/>
        <dsp:cNvSpPr/>
      </dsp:nvSpPr>
      <dsp:spPr>
        <a:xfrm rot="5400000">
          <a:off x="-289718" y="3773840"/>
          <a:ext cx="1931458" cy="1352020"/>
        </a:xfrm>
        <a:prstGeom prst="chevron">
          <a:avLst/>
        </a:prstGeom>
        <a:solidFill>
          <a:srgbClr val="F2611B"/>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b="1" kern="1200"/>
            <a:t>First few weeks</a:t>
          </a:r>
        </a:p>
      </dsp:txBody>
      <dsp:txXfrm rot="-5400000">
        <a:off x="1" y="4160131"/>
        <a:ext cx="1352020" cy="579438"/>
      </dsp:txXfrm>
    </dsp:sp>
    <dsp:sp modelId="{9A6362FC-F017-4215-899A-E1793FA8188C}">
      <dsp:nvSpPr>
        <dsp:cNvPr id="0" name=""/>
        <dsp:cNvSpPr/>
      </dsp:nvSpPr>
      <dsp:spPr>
        <a:xfrm rot="5400000">
          <a:off x="4966053" y="-129910"/>
          <a:ext cx="1255447" cy="8483514"/>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GB" sz="1400" b="0" kern="1200"/>
            <a:t>Issue information on new rules for existing tenancies within first month.</a:t>
          </a:r>
        </a:p>
        <a:p>
          <a:pPr marL="114300" lvl="1" indent="-114300" algn="l" defTabSz="622300">
            <a:lnSpc>
              <a:spcPct val="90000"/>
            </a:lnSpc>
            <a:spcBef>
              <a:spcPct val="0"/>
            </a:spcBef>
            <a:spcAft>
              <a:spcPct val="15000"/>
            </a:spcAft>
            <a:buChar char="•"/>
          </a:pPr>
          <a:r>
            <a:rPr lang="en-GB" sz="1400" b="0" kern="1200"/>
            <a:t>Inform students if you intend to use the new student possession ground within first month.</a:t>
          </a:r>
        </a:p>
        <a:p>
          <a:pPr marL="114300" lvl="1" indent="-114300" algn="l" defTabSz="622300">
            <a:lnSpc>
              <a:spcPct val="100000"/>
            </a:lnSpc>
            <a:spcBef>
              <a:spcPct val="0"/>
            </a:spcBef>
            <a:spcAft>
              <a:spcPct val="15000"/>
            </a:spcAft>
            <a:buChar char="•"/>
          </a:pPr>
          <a:r>
            <a:rPr lang="en-GB" sz="1400" b="0" kern="1200"/>
            <a:t>Unexpired Section 21 notices or Section 8 notices under old grounds (</a:t>
          </a:r>
          <a:r>
            <a:rPr lang="en-GB" sz="1400" b="0" kern="1200" err="1"/>
            <a:t>eg</a:t>
          </a:r>
          <a:r>
            <a:rPr lang="en-GB" sz="1400" b="0" kern="1200"/>
            <a:t> two months’ arrears for ground 8) will only be valid for a possession claim to court in the first three months after the commencement date.</a:t>
          </a:r>
        </a:p>
      </dsp:txBody>
      <dsp:txXfrm rot="-5400000">
        <a:off x="1352020" y="3545409"/>
        <a:ext cx="8422228" cy="11328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55AE7-0B85-4AFD-B12E-82957C40BE04}">
      <dsp:nvSpPr>
        <dsp:cNvPr id="0" name=""/>
        <dsp:cNvSpPr/>
      </dsp:nvSpPr>
      <dsp:spPr>
        <a:xfrm>
          <a:off x="565626" y="981076"/>
          <a:ext cx="451429" cy="71"/>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E8D3E4-651C-4DF0-BCD1-84512BA62E4B}">
      <dsp:nvSpPr>
        <dsp:cNvPr id="0" name=""/>
        <dsp:cNvSpPr/>
      </dsp:nvSpPr>
      <dsp:spPr>
        <a:xfrm>
          <a:off x="1044141" y="943192"/>
          <a:ext cx="51914" cy="97508"/>
        </a:xfrm>
        <a:prstGeom prst="chevron">
          <a:avLst>
            <a:gd name="adj" fmla="val 9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08AA2B-6438-4BCE-8B0B-8EF1DF823F26}">
      <dsp:nvSpPr>
        <dsp:cNvPr id="0" name=""/>
        <dsp:cNvSpPr/>
      </dsp:nvSpPr>
      <dsp:spPr>
        <a:xfrm>
          <a:off x="321139" y="793054"/>
          <a:ext cx="376116" cy="37611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95" tIns="14595" rIns="14595" bIns="14595" numCol="1" spcCol="1270" anchor="ctr" anchorCtr="0">
          <a:noAutofit/>
        </a:bodyPr>
        <a:lstStyle/>
        <a:p>
          <a:pPr marL="0" lvl="0" indent="0" algn="ctr" defTabSz="711200">
            <a:lnSpc>
              <a:spcPct val="90000"/>
            </a:lnSpc>
            <a:spcBef>
              <a:spcPct val="0"/>
            </a:spcBef>
            <a:spcAft>
              <a:spcPct val="35000"/>
            </a:spcAft>
            <a:buNone/>
          </a:pPr>
          <a:r>
            <a:rPr lang="en-US" sz="1600" kern="1200"/>
            <a:t>1</a:t>
          </a:r>
        </a:p>
      </dsp:txBody>
      <dsp:txXfrm>
        <a:off x="376220" y="848135"/>
        <a:ext cx="265954" cy="265954"/>
      </dsp:txXfrm>
    </dsp:sp>
    <dsp:sp modelId="{CC1C2F48-FD18-47EA-AEFA-33AE8B972DAC}">
      <dsp:nvSpPr>
        <dsp:cNvPr id="0" name=""/>
        <dsp:cNvSpPr/>
      </dsp:nvSpPr>
      <dsp:spPr>
        <a:xfrm>
          <a:off x="1339" y="1334769"/>
          <a:ext cx="1015715"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121" tIns="165100" rIns="80121" bIns="165100" numCol="1" spcCol="1270" anchor="t" anchorCtr="0">
          <a:noAutofit/>
        </a:bodyPr>
        <a:lstStyle/>
        <a:p>
          <a:pPr marL="0" lvl="0" indent="0" algn="ctr" defTabSz="488950">
            <a:lnSpc>
              <a:spcPct val="90000"/>
            </a:lnSpc>
            <a:spcBef>
              <a:spcPct val="0"/>
            </a:spcBef>
            <a:spcAft>
              <a:spcPct val="35000"/>
            </a:spcAft>
            <a:buNone/>
          </a:pPr>
          <a:r>
            <a:rPr lang="en-GB" sz="1100" b="1" i="0" kern="1200" baseline="0" dirty="0"/>
            <a:t>Unlimited professional support with our landlord advice line</a:t>
          </a:r>
          <a:endParaRPr lang="en-US" sz="1100" kern="1200" dirty="0"/>
        </a:p>
      </dsp:txBody>
      <dsp:txXfrm>
        <a:off x="1339" y="1537912"/>
        <a:ext cx="1015715" cy="1762457"/>
      </dsp:txXfrm>
    </dsp:sp>
    <dsp:sp modelId="{AA74C343-451E-418A-93E2-E32649F43A46}">
      <dsp:nvSpPr>
        <dsp:cNvPr id="0" name=""/>
        <dsp:cNvSpPr/>
      </dsp:nvSpPr>
      <dsp:spPr>
        <a:xfrm>
          <a:off x="1129912" y="981077"/>
          <a:ext cx="1015715" cy="7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0C8784-F35C-45E6-A36D-3207B2279843}">
      <dsp:nvSpPr>
        <dsp:cNvPr id="0" name=""/>
        <dsp:cNvSpPr/>
      </dsp:nvSpPr>
      <dsp:spPr>
        <a:xfrm>
          <a:off x="2172714" y="943193"/>
          <a:ext cx="51914" cy="97509"/>
        </a:xfrm>
        <a:prstGeom prst="chevron">
          <a:avLst>
            <a:gd name="adj" fmla="val 9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29EDC5-F0AC-4157-AC1A-1C3725A9FCDA}">
      <dsp:nvSpPr>
        <dsp:cNvPr id="0" name=""/>
        <dsp:cNvSpPr/>
      </dsp:nvSpPr>
      <dsp:spPr>
        <a:xfrm>
          <a:off x="1449712" y="793055"/>
          <a:ext cx="376116" cy="37611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95" tIns="14595" rIns="14595" bIns="14595" numCol="1" spcCol="1270" anchor="ctr" anchorCtr="0">
          <a:noAutofit/>
        </a:bodyPr>
        <a:lstStyle/>
        <a:p>
          <a:pPr marL="0" lvl="0" indent="0" algn="ctr" defTabSz="711200">
            <a:lnSpc>
              <a:spcPct val="90000"/>
            </a:lnSpc>
            <a:spcBef>
              <a:spcPct val="0"/>
            </a:spcBef>
            <a:spcAft>
              <a:spcPct val="35000"/>
            </a:spcAft>
            <a:buNone/>
          </a:pPr>
          <a:r>
            <a:rPr lang="en-US" sz="1600" kern="1200"/>
            <a:t>2</a:t>
          </a:r>
        </a:p>
      </dsp:txBody>
      <dsp:txXfrm>
        <a:off x="1504793" y="848136"/>
        <a:ext cx="265954" cy="265954"/>
      </dsp:txXfrm>
    </dsp:sp>
    <dsp:sp modelId="{801497CE-6685-4B6B-91F0-615E478C12FF}">
      <dsp:nvSpPr>
        <dsp:cNvPr id="0" name=""/>
        <dsp:cNvSpPr/>
      </dsp:nvSpPr>
      <dsp:spPr>
        <a:xfrm>
          <a:off x="1129912" y="1334773"/>
          <a:ext cx="1015715"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121" tIns="165100" rIns="80121" bIns="165100" numCol="1" spcCol="1270" anchor="t" anchorCtr="0">
          <a:noAutofit/>
        </a:bodyPr>
        <a:lstStyle/>
        <a:p>
          <a:pPr marL="0" lvl="0" indent="0" algn="ctr" defTabSz="488950">
            <a:lnSpc>
              <a:spcPct val="90000"/>
            </a:lnSpc>
            <a:spcBef>
              <a:spcPct val="0"/>
            </a:spcBef>
            <a:spcAft>
              <a:spcPct val="35000"/>
            </a:spcAft>
            <a:buNone/>
          </a:pPr>
          <a:r>
            <a:rPr lang="en-GB" sz="1100" b="1" i="0" kern="1200" baseline="0" dirty="0"/>
            <a:t>Over 130 documents &amp; guides, including tenancy agreement </a:t>
          </a:r>
          <a:endParaRPr lang="en-US" sz="1100" kern="1200" dirty="0"/>
        </a:p>
      </dsp:txBody>
      <dsp:txXfrm>
        <a:off x="1129912" y="1537916"/>
        <a:ext cx="1015715" cy="1762457"/>
      </dsp:txXfrm>
    </dsp:sp>
    <dsp:sp modelId="{744F0AAC-1822-4B7D-BF53-CCA69C9EDBC5}">
      <dsp:nvSpPr>
        <dsp:cNvPr id="0" name=""/>
        <dsp:cNvSpPr/>
      </dsp:nvSpPr>
      <dsp:spPr>
        <a:xfrm>
          <a:off x="2258485" y="981077"/>
          <a:ext cx="1015715" cy="7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FED30D-4155-4255-BBAE-5C8233F1C8AD}">
      <dsp:nvSpPr>
        <dsp:cNvPr id="0" name=""/>
        <dsp:cNvSpPr/>
      </dsp:nvSpPr>
      <dsp:spPr>
        <a:xfrm>
          <a:off x="3301287" y="943193"/>
          <a:ext cx="51914" cy="97509"/>
        </a:xfrm>
        <a:prstGeom prst="chevron">
          <a:avLst>
            <a:gd name="adj" fmla="val 9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88AE9E-DDAA-43B2-8AD5-32BC36AA93E8}">
      <dsp:nvSpPr>
        <dsp:cNvPr id="0" name=""/>
        <dsp:cNvSpPr/>
      </dsp:nvSpPr>
      <dsp:spPr>
        <a:xfrm>
          <a:off x="2578285" y="793055"/>
          <a:ext cx="376116" cy="37611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95" tIns="14595" rIns="14595" bIns="14595" numCol="1" spcCol="1270" anchor="ctr" anchorCtr="0">
          <a:noAutofit/>
        </a:bodyPr>
        <a:lstStyle/>
        <a:p>
          <a:pPr marL="0" lvl="0" indent="0" algn="ctr" defTabSz="711200">
            <a:lnSpc>
              <a:spcPct val="90000"/>
            </a:lnSpc>
            <a:spcBef>
              <a:spcPct val="0"/>
            </a:spcBef>
            <a:spcAft>
              <a:spcPct val="35000"/>
            </a:spcAft>
            <a:buNone/>
          </a:pPr>
          <a:r>
            <a:rPr lang="en-US" sz="1600" kern="1200"/>
            <a:t>3</a:t>
          </a:r>
        </a:p>
      </dsp:txBody>
      <dsp:txXfrm>
        <a:off x="2633366" y="848136"/>
        <a:ext cx="265954" cy="265954"/>
      </dsp:txXfrm>
    </dsp:sp>
    <dsp:sp modelId="{484B247A-3CD6-4299-8A5C-86728D3BDA1F}">
      <dsp:nvSpPr>
        <dsp:cNvPr id="0" name=""/>
        <dsp:cNvSpPr/>
      </dsp:nvSpPr>
      <dsp:spPr>
        <a:xfrm>
          <a:off x="2258485" y="1334773"/>
          <a:ext cx="1015715"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121" tIns="165100" rIns="80121" bIns="165100" numCol="1" spcCol="1270" anchor="t" anchorCtr="0">
          <a:noAutofit/>
        </a:bodyPr>
        <a:lstStyle/>
        <a:p>
          <a:pPr marL="0" lvl="0" indent="0" algn="ctr" defTabSz="488950">
            <a:lnSpc>
              <a:spcPct val="90000"/>
            </a:lnSpc>
            <a:spcBef>
              <a:spcPct val="0"/>
            </a:spcBef>
            <a:spcAft>
              <a:spcPct val="35000"/>
            </a:spcAft>
            <a:buNone/>
          </a:pPr>
          <a:r>
            <a:rPr lang="en-GB" sz="1100" b="1" i="0" kern="1200" baseline="0" dirty="0"/>
            <a:t>Local events and webinars</a:t>
          </a:r>
          <a:endParaRPr lang="en-US" sz="1100" kern="1200" dirty="0"/>
        </a:p>
      </dsp:txBody>
      <dsp:txXfrm>
        <a:off x="2258485" y="1537916"/>
        <a:ext cx="1015715" cy="1762457"/>
      </dsp:txXfrm>
    </dsp:sp>
    <dsp:sp modelId="{434A047A-D37E-4F5B-891E-29D3B95498FA}">
      <dsp:nvSpPr>
        <dsp:cNvPr id="0" name=""/>
        <dsp:cNvSpPr/>
      </dsp:nvSpPr>
      <dsp:spPr>
        <a:xfrm>
          <a:off x="3387058" y="981078"/>
          <a:ext cx="1015715" cy="7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FE5D30-6C29-407D-85CF-B07E87FB261A}">
      <dsp:nvSpPr>
        <dsp:cNvPr id="0" name=""/>
        <dsp:cNvSpPr/>
      </dsp:nvSpPr>
      <dsp:spPr>
        <a:xfrm>
          <a:off x="4429860" y="943193"/>
          <a:ext cx="51914" cy="97509"/>
        </a:xfrm>
        <a:prstGeom prst="chevron">
          <a:avLst>
            <a:gd name="adj" fmla="val 9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6FCE2F-4CE1-4254-843D-0D104FC27111}">
      <dsp:nvSpPr>
        <dsp:cNvPr id="0" name=""/>
        <dsp:cNvSpPr/>
      </dsp:nvSpPr>
      <dsp:spPr>
        <a:xfrm>
          <a:off x="3706858" y="793055"/>
          <a:ext cx="376116" cy="37611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95" tIns="14595" rIns="14595" bIns="14595" numCol="1" spcCol="1270" anchor="ctr" anchorCtr="0">
          <a:noAutofit/>
        </a:bodyPr>
        <a:lstStyle/>
        <a:p>
          <a:pPr marL="0" lvl="0" indent="0" algn="ctr" defTabSz="711200">
            <a:lnSpc>
              <a:spcPct val="90000"/>
            </a:lnSpc>
            <a:spcBef>
              <a:spcPct val="0"/>
            </a:spcBef>
            <a:spcAft>
              <a:spcPct val="35000"/>
            </a:spcAft>
            <a:buNone/>
          </a:pPr>
          <a:r>
            <a:rPr lang="en-US" sz="1600" kern="1200"/>
            <a:t>4</a:t>
          </a:r>
        </a:p>
      </dsp:txBody>
      <dsp:txXfrm>
        <a:off x="3761939" y="848136"/>
        <a:ext cx="265954" cy="265954"/>
      </dsp:txXfrm>
    </dsp:sp>
    <dsp:sp modelId="{7B3DBFD2-F05F-42FA-9500-CC5C14484217}">
      <dsp:nvSpPr>
        <dsp:cNvPr id="0" name=""/>
        <dsp:cNvSpPr/>
      </dsp:nvSpPr>
      <dsp:spPr>
        <a:xfrm>
          <a:off x="3387058" y="1334773"/>
          <a:ext cx="1015715"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121" tIns="165100" rIns="80121" bIns="165100" numCol="1" spcCol="1270" anchor="t" anchorCtr="0">
          <a:noAutofit/>
        </a:bodyPr>
        <a:lstStyle/>
        <a:p>
          <a:pPr marL="0" lvl="0" indent="0" algn="ctr" defTabSz="488950">
            <a:lnSpc>
              <a:spcPct val="90000"/>
            </a:lnSpc>
            <a:spcBef>
              <a:spcPct val="0"/>
            </a:spcBef>
            <a:spcAft>
              <a:spcPct val="35000"/>
            </a:spcAft>
            <a:buNone/>
          </a:pPr>
          <a:r>
            <a:rPr lang="en-GB" sz="1100" b="1" i="0" kern="1200" baseline="0" dirty="0"/>
            <a:t>Award winning training academy discounts </a:t>
          </a:r>
          <a:endParaRPr lang="en-US" sz="1100" kern="1200" dirty="0"/>
        </a:p>
      </dsp:txBody>
      <dsp:txXfrm>
        <a:off x="3387058" y="1537916"/>
        <a:ext cx="1015715" cy="1762457"/>
      </dsp:txXfrm>
    </dsp:sp>
    <dsp:sp modelId="{3279C6D4-1F15-4B4A-A531-5D2AA99792E9}">
      <dsp:nvSpPr>
        <dsp:cNvPr id="0" name=""/>
        <dsp:cNvSpPr/>
      </dsp:nvSpPr>
      <dsp:spPr>
        <a:xfrm>
          <a:off x="4515631" y="981078"/>
          <a:ext cx="1015715" cy="7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62151B-4541-46B3-A110-685CBD59F871}">
      <dsp:nvSpPr>
        <dsp:cNvPr id="0" name=""/>
        <dsp:cNvSpPr/>
      </dsp:nvSpPr>
      <dsp:spPr>
        <a:xfrm>
          <a:off x="5558433" y="943193"/>
          <a:ext cx="51914" cy="97509"/>
        </a:xfrm>
        <a:prstGeom prst="chevron">
          <a:avLst>
            <a:gd name="adj" fmla="val 9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F66767-DD74-48D3-8D00-80E2BCCFE689}">
      <dsp:nvSpPr>
        <dsp:cNvPr id="0" name=""/>
        <dsp:cNvSpPr/>
      </dsp:nvSpPr>
      <dsp:spPr>
        <a:xfrm>
          <a:off x="4835431" y="793055"/>
          <a:ext cx="376116" cy="37611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95" tIns="14595" rIns="14595" bIns="14595" numCol="1" spcCol="1270" anchor="ctr" anchorCtr="0">
          <a:noAutofit/>
        </a:bodyPr>
        <a:lstStyle/>
        <a:p>
          <a:pPr marL="0" lvl="0" indent="0" algn="ctr" defTabSz="711200">
            <a:lnSpc>
              <a:spcPct val="90000"/>
            </a:lnSpc>
            <a:spcBef>
              <a:spcPct val="0"/>
            </a:spcBef>
            <a:spcAft>
              <a:spcPct val="35000"/>
            </a:spcAft>
            <a:buNone/>
          </a:pPr>
          <a:r>
            <a:rPr lang="en-US" sz="1600" kern="1200"/>
            <a:t>5</a:t>
          </a:r>
        </a:p>
      </dsp:txBody>
      <dsp:txXfrm>
        <a:off x="4890512" y="848136"/>
        <a:ext cx="265954" cy="265954"/>
      </dsp:txXfrm>
    </dsp:sp>
    <dsp:sp modelId="{246BD1C3-0DEE-47F3-9B1F-82FE1F1F9925}">
      <dsp:nvSpPr>
        <dsp:cNvPr id="0" name=""/>
        <dsp:cNvSpPr/>
      </dsp:nvSpPr>
      <dsp:spPr>
        <a:xfrm>
          <a:off x="4515631" y="1334773"/>
          <a:ext cx="1015715"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121" tIns="165100" rIns="80121" bIns="165100" numCol="1" spcCol="1270" anchor="t" anchorCtr="0">
          <a:noAutofit/>
        </a:bodyPr>
        <a:lstStyle/>
        <a:p>
          <a:pPr marL="0" lvl="0" indent="0" algn="ctr" defTabSz="488950">
            <a:lnSpc>
              <a:spcPct val="90000"/>
            </a:lnSpc>
            <a:spcBef>
              <a:spcPct val="0"/>
            </a:spcBef>
            <a:spcAft>
              <a:spcPct val="35000"/>
            </a:spcAft>
            <a:buNone/>
          </a:pPr>
          <a:r>
            <a:rPr lang="en-GB" sz="1100" b="1" i="0" kern="1200" baseline="0" dirty="0"/>
            <a:t>Your voice heard by us campaigning and lobbying in government </a:t>
          </a:r>
          <a:endParaRPr lang="en-US" sz="1100" kern="1200" dirty="0"/>
        </a:p>
      </dsp:txBody>
      <dsp:txXfrm>
        <a:off x="4515631" y="1537916"/>
        <a:ext cx="1015715" cy="1762457"/>
      </dsp:txXfrm>
    </dsp:sp>
    <dsp:sp modelId="{DEA08647-405A-4856-A9C1-5B5C335B931A}">
      <dsp:nvSpPr>
        <dsp:cNvPr id="0" name=""/>
        <dsp:cNvSpPr/>
      </dsp:nvSpPr>
      <dsp:spPr>
        <a:xfrm>
          <a:off x="5644205" y="981078"/>
          <a:ext cx="1015715" cy="7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93DF68-EB2B-4730-AB73-ABDFF676406E}">
      <dsp:nvSpPr>
        <dsp:cNvPr id="0" name=""/>
        <dsp:cNvSpPr/>
      </dsp:nvSpPr>
      <dsp:spPr>
        <a:xfrm>
          <a:off x="6687006" y="943193"/>
          <a:ext cx="51914" cy="97509"/>
        </a:xfrm>
        <a:prstGeom prst="chevron">
          <a:avLst>
            <a:gd name="adj" fmla="val 9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A9677C-9304-4DA8-917C-3654FC3FB5C2}">
      <dsp:nvSpPr>
        <dsp:cNvPr id="0" name=""/>
        <dsp:cNvSpPr/>
      </dsp:nvSpPr>
      <dsp:spPr>
        <a:xfrm>
          <a:off x="5964004" y="793055"/>
          <a:ext cx="376116" cy="37611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95" tIns="14595" rIns="14595" bIns="14595" numCol="1" spcCol="1270" anchor="ctr" anchorCtr="0">
          <a:noAutofit/>
        </a:bodyPr>
        <a:lstStyle/>
        <a:p>
          <a:pPr marL="0" lvl="0" indent="0" algn="ctr" defTabSz="711200">
            <a:lnSpc>
              <a:spcPct val="90000"/>
            </a:lnSpc>
            <a:spcBef>
              <a:spcPct val="0"/>
            </a:spcBef>
            <a:spcAft>
              <a:spcPct val="35000"/>
            </a:spcAft>
            <a:buNone/>
          </a:pPr>
          <a:r>
            <a:rPr lang="en-US" sz="1600" kern="1200"/>
            <a:t>6</a:t>
          </a:r>
        </a:p>
      </dsp:txBody>
      <dsp:txXfrm>
        <a:off x="6019085" y="848136"/>
        <a:ext cx="265954" cy="265954"/>
      </dsp:txXfrm>
    </dsp:sp>
    <dsp:sp modelId="{BC64F423-7946-4643-96E2-009FC1398BDB}">
      <dsp:nvSpPr>
        <dsp:cNvPr id="0" name=""/>
        <dsp:cNvSpPr/>
      </dsp:nvSpPr>
      <dsp:spPr>
        <a:xfrm>
          <a:off x="5644205" y="1334773"/>
          <a:ext cx="1015715"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121" tIns="165100" rIns="80121" bIns="165100" numCol="1" spcCol="1270" anchor="t" anchorCtr="0">
          <a:noAutofit/>
        </a:bodyPr>
        <a:lstStyle/>
        <a:p>
          <a:pPr marL="0" lvl="0" indent="0" algn="ctr" defTabSz="488950">
            <a:lnSpc>
              <a:spcPct val="90000"/>
            </a:lnSpc>
            <a:spcBef>
              <a:spcPct val="0"/>
            </a:spcBef>
            <a:spcAft>
              <a:spcPct val="35000"/>
            </a:spcAft>
            <a:buNone/>
          </a:pPr>
          <a:r>
            <a:rPr lang="en-GB" sz="1100" b="1" i="0" kern="1200" baseline="0" dirty="0"/>
            <a:t>Landlord accreditation </a:t>
          </a:r>
          <a:endParaRPr lang="en-US" sz="1100" kern="1200" dirty="0"/>
        </a:p>
      </dsp:txBody>
      <dsp:txXfrm>
        <a:off x="5644205" y="1537916"/>
        <a:ext cx="1015715" cy="1762457"/>
      </dsp:txXfrm>
    </dsp:sp>
    <dsp:sp modelId="{D9597243-0F23-4CEB-A4D6-82AE0F9FF4A7}">
      <dsp:nvSpPr>
        <dsp:cNvPr id="0" name=""/>
        <dsp:cNvSpPr/>
      </dsp:nvSpPr>
      <dsp:spPr>
        <a:xfrm>
          <a:off x="6772778" y="981077"/>
          <a:ext cx="1015715" cy="7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293F00-CB77-4F97-807B-428069BC787D}">
      <dsp:nvSpPr>
        <dsp:cNvPr id="0" name=""/>
        <dsp:cNvSpPr/>
      </dsp:nvSpPr>
      <dsp:spPr>
        <a:xfrm>
          <a:off x="7815579" y="943193"/>
          <a:ext cx="51914" cy="97509"/>
        </a:xfrm>
        <a:prstGeom prst="chevron">
          <a:avLst>
            <a:gd name="adj" fmla="val 9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245F9C-4463-4B2D-835A-9EC4FA6A04B9}">
      <dsp:nvSpPr>
        <dsp:cNvPr id="0" name=""/>
        <dsp:cNvSpPr/>
      </dsp:nvSpPr>
      <dsp:spPr>
        <a:xfrm>
          <a:off x="7092578" y="793055"/>
          <a:ext cx="376116" cy="37611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95" tIns="14595" rIns="14595" bIns="14595" numCol="1" spcCol="1270" anchor="ctr" anchorCtr="0">
          <a:noAutofit/>
        </a:bodyPr>
        <a:lstStyle/>
        <a:p>
          <a:pPr marL="0" lvl="0" indent="0" algn="ctr" defTabSz="711200">
            <a:lnSpc>
              <a:spcPct val="90000"/>
            </a:lnSpc>
            <a:spcBef>
              <a:spcPct val="0"/>
            </a:spcBef>
            <a:spcAft>
              <a:spcPct val="35000"/>
            </a:spcAft>
            <a:buNone/>
          </a:pPr>
          <a:r>
            <a:rPr lang="en-US" sz="1600" kern="1200"/>
            <a:t>7</a:t>
          </a:r>
        </a:p>
      </dsp:txBody>
      <dsp:txXfrm>
        <a:off x="7147659" y="848136"/>
        <a:ext cx="265954" cy="265954"/>
      </dsp:txXfrm>
    </dsp:sp>
    <dsp:sp modelId="{5491C2FA-5798-45D4-A434-0F6A42C6AB1B}">
      <dsp:nvSpPr>
        <dsp:cNvPr id="0" name=""/>
        <dsp:cNvSpPr/>
      </dsp:nvSpPr>
      <dsp:spPr>
        <a:xfrm>
          <a:off x="6772778" y="1334773"/>
          <a:ext cx="1015784"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126" tIns="165100" rIns="80126" bIns="165100" numCol="1" spcCol="1270" anchor="t" anchorCtr="0">
          <a:noAutofit/>
        </a:bodyPr>
        <a:lstStyle/>
        <a:p>
          <a:pPr marL="0" lvl="0" indent="0" algn="ctr" defTabSz="488950">
            <a:lnSpc>
              <a:spcPct val="90000"/>
            </a:lnSpc>
            <a:spcBef>
              <a:spcPct val="0"/>
            </a:spcBef>
            <a:spcAft>
              <a:spcPct val="35000"/>
            </a:spcAft>
            <a:buNone/>
          </a:pPr>
          <a:r>
            <a:rPr lang="en-GB" sz="1100" b="1" i="0" kern="1200" baseline="0" dirty="0"/>
            <a:t>Portfolio, property management platform. Safe2, compliance platform </a:t>
          </a:r>
          <a:endParaRPr lang="en-US" sz="1100" kern="1200" dirty="0"/>
        </a:p>
      </dsp:txBody>
      <dsp:txXfrm>
        <a:off x="6772778" y="1537930"/>
        <a:ext cx="1015784" cy="1762443"/>
      </dsp:txXfrm>
    </dsp:sp>
    <dsp:sp modelId="{04225C39-C879-4E3B-922F-DD57B452CA02}">
      <dsp:nvSpPr>
        <dsp:cNvPr id="0" name=""/>
        <dsp:cNvSpPr/>
      </dsp:nvSpPr>
      <dsp:spPr>
        <a:xfrm>
          <a:off x="7901428" y="981078"/>
          <a:ext cx="1015715" cy="7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D27D77-BB73-42D0-8F9E-087DBFE9DDF2}">
      <dsp:nvSpPr>
        <dsp:cNvPr id="0" name=""/>
        <dsp:cNvSpPr/>
      </dsp:nvSpPr>
      <dsp:spPr>
        <a:xfrm>
          <a:off x="8944229" y="943193"/>
          <a:ext cx="51914" cy="97509"/>
        </a:xfrm>
        <a:prstGeom prst="chevron">
          <a:avLst>
            <a:gd name="adj" fmla="val 9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E267F2-76A0-4CCE-BF08-CFC4E3FD37B5}">
      <dsp:nvSpPr>
        <dsp:cNvPr id="0" name=""/>
        <dsp:cNvSpPr/>
      </dsp:nvSpPr>
      <dsp:spPr>
        <a:xfrm>
          <a:off x="8221228" y="793055"/>
          <a:ext cx="376116" cy="37611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95" tIns="14595" rIns="14595" bIns="14595" numCol="1" spcCol="1270" anchor="ctr" anchorCtr="0">
          <a:noAutofit/>
        </a:bodyPr>
        <a:lstStyle/>
        <a:p>
          <a:pPr marL="0" lvl="0" indent="0" algn="ctr" defTabSz="711200">
            <a:lnSpc>
              <a:spcPct val="90000"/>
            </a:lnSpc>
            <a:spcBef>
              <a:spcPct val="0"/>
            </a:spcBef>
            <a:spcAft>
              <a:spcPct val="35000"/>
            </a:spcAft>
            <a:buNone/>
          </a:pPr>
          <a:r>
            <a:rPr lang="en-US" sz="1600" kern="1200"/>
            <a:t>8</a:t>
          </a:r>
        </a:p>
      </dsp:txBody>
      <dsp:txXfrm>
        <a:off x="8276309" y="848136"/>
        <a:ext cx="265954" cy="265954"/>
      </dsp:txXfrm>
    </dsp:sp>
    <dsp:sp modelId="{E6A1B1AC-9E99-47AF-AC0A-EA05C6B389D8}">
      <dsp:nvSpPr>
        <dsp:cNvPr id="0" name=""/>
        <dsp:cNvSpPr/>
      </dsp:nvSpPr>
      <dsp:spPr>
        <a:xfrm>
          <a:off x="7901428" y="1334773"/>
          <a:ext cx="1015715"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121" tIns="165100" rIns="80121" bIns="165100" numCol="1" spcCol="1270" anchor="t" anchorCtr="0">
          <a:noAutofit/>
        </a:bodyPr>
        <a:lstStyle/>
        <a:p>
          <a:pPr marL="0" lvl="0" indent="0" algn="ctr" defTabSz="488950">
            <a:lnSpc>
              <a:spcPct val="90000"/>
            </a:lnSpc>
            <a:spcBef>
              <a:spcPct val="0"/>
            </a:spcBef>
            <a:spcAft>
              <a:spcPct val="35000"/>
            </a:spcAft>
            <a:buNone/>
          </a:pPr>
          <a:r>
            <a:rPr lang="en-GB" sz="1100" b="1" i="0" kern="1200" baseline="0" dirty="0"/>
            <a:t>5% discount for NRLA members on compliance certificates with Safe2</a:t>
          </a:r>
          <a:endParaRPr lang="en-US" sz="1100" kern="1200" dirty="0"/>
        </a:p>
      </dsp:txBody>
      <dsp:txXfrm>
        <a:off x="7901428" y="1537916"/>
        <a:ext cx="1015715" cy="1762457"/>
      </dsp:txXfrm>
    </dsp:sp>
    <dsp:sp modelId="{ADA2DDA9-9233-4242-B854-98DE0A12427E}">
      <dsp:nvSpPr>
        <dsp:cNvPr id="0" name=""/>
        <dsp:cNvSpPr/>
      </dsp:nvSpPr>
      <dsp:spPr>
        <a:xfrm>
          <a:off x="9030001" y="981078"/>
          <a:ext cx="1015715" cy="7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C1948E-5110-4D9C-A4EA-0AF2AA5DCE0D}">
      <dsp:nvSpPr>
        <dsp:cNvPr id="0" name=""/>
        <dsp:cNvSpPr/>
      </dsp:nvSpPr>
      <dsp:spPr>
        <a:xfrm>
          <a:off x="10072802" y="943193"/>
          <a:ext cx="51914" cy="97509"/>
        </a:xfrm>
        <a:prstGeom prst="chevron">
          <a:avLst>
            <a:gd name="adj" fmla="val 9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F01DE6-C659-43F7-9809-A922DC8FF428}">
      <dsp:nvSpPr>
        <dsp:cNvPr id="0" name=""/>
        <dsp:cNvSpPr/>
      </dsp:nvSpPr>
      <dsp:spPr>
        <a:xfrm>
          <a:off x="9349801" y="793055"/>
          <a:ext cx="376116" cy="37611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95" tIns="14595" rIns="14595" bIns="14595" numCol="1" spcCol="1270" anchor="ctr" anchorCtr="0">
          <a:noAutofit/>
        </a:bodyPr>
        <a:lstStyle/>
        <a:p>
          <a:pPr marL="0" lvl="0" indent="0" algn="ctr" defTabSz="711200">
            <a:lnSpc>
              <a:spcPct val="90000"/>
            </a:lnSpc>
            <a:spcBef>
              <a:spcPct val="0"/>
            </a:spcBef>
            <a:spcAft>
              <a:spcPct val="35000"/>
            </a:spcAft>
            <a:buNone/>
          </a:pPr>
          <a:r>
            <a:rPr lang="en-US" sz="1600" kern="1200"/>
            <a:t>9</a:t>
          </a:r>
        </a:p>
      </dsp:txBody>
      <dsp:txXfrm>
        <a:off x="9404882" y="848136"/>
        <a:ext cx="265954" cy="265954"/>
      </dsp:txXfrm>
    </dsp:sp>
    <dsp:sp modelId="{BFD6F4DE-9BCB-4093-924B-1C25D5956F1A}">
      <dsp:nvSpPr>
        <dsp:cNvPr id="0" name=""/>
        <dsp:cNvSpPr/>
      </dsp:nvSpPr>
      <dsp:spPr>
        <a:xfrm>
          <a:off x="9030001" y="1334773"/>
          <a:ext cx="1015715"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121" tIns="165100" rIns="80121" bIns="165100" numCol="1" spcCol="1270" anchor="t" anchorCtr="0">
          <a:noAutofit/>
        </a:bodyPr>
        <a:lstStyle/>
        <a:p>
          <a:pPr marL="0" lvl="0" indent="0" algn="ctr" defTabSz="488950">
            <a:lnSpc>
              <a:spcPct val="90000"/>
            </a:lnSpc>
            <a:spcBef>
              <a:spcPct val="0"/>
            </a:spcBef>
            <a:spcAft>
              <a:spcPct val="35000"/>
            </a:spcAft>
            <a:buNone/>
          </a:pPr>
          <a:r>
            <a:rPr lang="en-GB" sz="1100" b="1" i="0" kern="1200" baseline="0" dirty="0"/>
            <a:t>Exclusive mortgage rates, insurance and tenant referencing options</a:t>
          </a:r>
          <a:endParaRPr lang="en-US" sz="1100" kern="1200" dirty="0"/>
        </a:p>
      </dsp:txBody>
      <dsp:txXfrm>
        <a:off x="9030001" y="1537916"/>
        <a:ext cx="1015715" cy="1762457"/>
      </dsp:txXfrm>
    </dsp:sp>
    <dsp:sp modelId="{0342AD97-9C8C-44DF-AE9A-2264C43116D7}">
      <dsp:nvSpPr>
        <dsp:cNvPr id="0" name=""/>
        <dsp:cNvSpPr/>
      </dsp:nvSpPr>
      <dsp:spPr>
        <a:xfrm>
          <a:off x="10158574" y="981077"/>
          <a:ext cx="507857" cy="7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86CAF6-C3B9-4C03-837E-1380E347BE0E}">
      <dsp:nvSpPr>
        <dsp:cNvPr id="0" name=""/>
        <dsp:cNvSpPr/>
      </dsp:nvSpPr>
      <dsp:spPr>
        <a:xfrm>
          <a:off x="10478374" y="793055"/>
          <a:ext cx="376116" cy="376116"/>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95" tIns="14595" rIns="14595" bIns="14595" numCol="1" spcCol="1270" anchor="ctr" anchorCtr="0">
          <a:noAutofit/>
        </a:bodyPr>
        <a:lstStyle/>
        <a:p>
          <a:pPr marL="0" lvl="0" indent="0" algn="ctr" defTabSz="711200">
            <a:lnSpc>
              <a:spcPct val="90000"/>
            </a:lnSpc>
            <a:spcBef>
              <a:spcPct val="0"/>
            </a:spcBef>
            <a:spcAft>
              <a:spcPct val="35000"/>
            </a:spcAft>
            <a:buNone/>
          </a:pPr>
          <a:r>
            <a:rPr lang="en-US" sz="1600" kern="1200"/>
            <a:t>10</a:t>
          </a:r>
        </a:p>
      </dsp:txBody>
      <dsp:txXfrm>
        <a:off x="10533455" y="848136"/>
        <a:ext cx="265954" cy="265954"/>
      </dsp:txXfrm>
    </dsp:sp>
    <dsp:sp modelId="{20BE0198-509D-4E53-B1AB-1909FDD60331}">
      <dsp:nvSpPr>
        <dsp:cNvPr id="0" name=""/>
        <dsp:cNvSpPr/>
      </dsp:nvSpPr>
      <dsp:spPr>
        <a:xfrm>
          <a:off x="10158574" y="1334773"/>
          <a:ext cx="1015715"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121" tIns="165100" rIns="80121" bIns="165100" numCol="1" spcCol="1270" anchor="t" anchorCtr="0">
          <a:noAutofit/>
        </a:bodyPr>
        <a:lstStyle/>
        <a:p>
          <a:pPr marL="0" lvl="0" indent="0" algn="ctr" defTabSz="488950">
            <a:lnSpc>
              <a:spcPct val="90000"/>
            </a:lnSpc>
            <a:spcBef>
              <a:spcPct val="0"/>
            </a:spcBef>
            <a:spcAft>
              <a:spcPct val="35000"/>
            </a:spcAft>
            <a:buNone/>
          </a:pPr>
          <a:r>
            <a:rPr lang="en-GB" sz="1100" b="1" i="0" kern="1200" baseline="0" dirty="0"/>
            <a:t>Discounts at Tradepoint B&amp;Q, Curry’s Business, Tapi Carpets + many more</a:t>
          </a:r>
          <a:endParaRPr lang="en-US" sz="1100" kern="1200" dirty="0"/>
        </a:p>
      </dsp:txBody>
      <dsp:txXfrm>
        <a:off x="10158574" y="1537916"/>
        <a:ext cx="1015715" cy="176245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394173-3DFA-4874-B3D3-D43F7217D91F}" type="datetimeFigureOut">
              <a:rPr lang="en-GB" smtClean="0"/>
              <a:t>02/04/2026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69E266-AC6E-4260-8D3D-402E14F20877}" type="slidenum">
              <a:rPr lang="en-GB" smtClean="0"/>
              <a:t>‹#›</a:t>
            </a:fld>
            <a:endParaRPr lang="en-GB"/>
          </a:p>
        </p:txBody>
      </p:sp>
    </p:spTree>
    <p:extLst>
      <p:ext uri="{BB962C8B-B14F-4D97-AF65-F5344CB8AC3E}">
        <p14:creationId xmlns:p14="http://schemas.microsoft.com/office/powerpoint/2010/main" val="2752366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B38B5D-D50D-2E4C-8A90-69D3D3E60CD7}" type="slidenum">
              <a:rPr lang="en-US" smtClean="0"/>
              <a:t>1</a:t>
            </a:fld>
            <a:endParaRPr lang="en-US"/>
          </a:p>
        </p:txBody>
      </p:sp>
    </p:spTree>
    <p:extLst>
      <p:ext uri="{BB962C8B-B14F-4D97-AF65-F5344CB8AC3E}">
        <p14:creationId xmlns:p14="http://schemas.microsoft.com/office/powerpoint/2010/main" val="3970409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569E266-AC6E-4260-8D3D-402E14F20877}" type="slidenum">
              <a:rPr lang="en-GB" smtClean="0"/>
              <a:t>23</a:t>
            </a:fld>
            <a:endParaRPr lang="en-GB"/>
          </a:p>
        </p:txBody>
      </p:sp>
    </p:spTree>
    <p:extLst>
      <p:ext uri="{BB962C8B-B14F-4D97-AF65-F5344CB8AC3E}">
        <p14:creationId xmlns:p14="http://schemas.microsoft.com/office/powerpoint/2010/main" val="150337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569E266-AC6E-4260-8D3D-402E14F20877}" type="slidenum">
              <a:rPr lang="en-GB" smtClean="0"/>
              <a:t>24</a:t>
            </a:fld>
            <a:endParaRPr lang="en-GB"/>
          </a:p>
        </p:txBody>
      </p:sp>
    </p:spTree>
    <p:extLst>
      <p:ext uri="{BB962C8B-B14F-4D97-AF65-F5344CB8AC3E}">
        <p14:creationId xmlns:p14="http://schemas.microsoft.com/office/powerpoint/2010/main" val="1136776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3D9D3-FA64-55FA-BED2-F16CECD12E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38C68B-FB9F-B99E-A970-319A9C41D9A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58EA50F-3072-440D-0446-1591D78DE49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36F9583-11BC-95DA-6BD0-F3DDBBB74DF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05AD9-C287-420A-A6B5-455A2590611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sym typeface="Helvetica Neue"/>
            </a:endParaRPr>
          </a:p>
        </p:txBody>
      </p:sp>
    </p:spTree>
    <p:extLst>
      <p:ext uri="{BB962C8B-B14F-4D97-AF65-F5344CB8AC3E}">
        <p14:creationId xmlns:p14="http://schemas.microsoft.com/office/powerpoint/2010/main" val="3279255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6A862-B89E-4B55-2D6A-4AF7774BB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55E2B3-5B9A-0CCA-0A1C-29A79486CAF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0154220-8A13-4694-C747-43FEA6BA315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AC52407-4583-947F-9141-F1363FA9B13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05AD9-C287-420A-A6B5-455A2590611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sym typeface="Helvetica Neue"/>
            </a:endParaRPr>
          </a:p>
        </p:txBody>
      </p:sp>
    </p:spTree>
    <p:extLst>
      <p:ext uri="{BB962C8B-B14F-4D97-AF65-F5344CB8AC3E}">
        <p14:creationId xmlns:p14="http://schemas.microsoft.com/office/powerpoint/2010/main" val="2936715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F51F8-861A-C2B7-8949-8380DA14C9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C2CB53-0D11-CD85-8768-076A79D3424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FB41948-31DC-99C5-B8C8-844AB389BDE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941D2A7-D5E1-52BF-6D73-6CB5EFDE60B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05AD9-C287-420A-A6B5-455A2590611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sym typeface="Helvetica Neue"/>
            </a:endParaRPr>
          </a:p>
        </p:txBody>
      </p:sp>
    </p:spTree>
    <p:extLst>
      <p:ext uri="{BB962C8B-B14F-4D97-AF65-F5344CB8AC3E}">
        <p14:creationId xmlns:p14="http://schemas.microsoft.com/office/powerpoint/2010/main" val="2195515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583C5-2EB3-A355-5BA5-DF02CE915B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93DB3-EFB0-F870-BB5B-DDCAA9EC240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009EA74-38BC-6759-600C-2118B1F9F1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200F27-56AB-B92D-E83F-C3726BADC49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B38B5D-D50D-2E4C-8A90-69D3D3E60C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sym typeface="Helvetica Neue"/>
            </a:endParaRPr>
          </a:p>
        </p:txBody>
      </p:sp>
    </p:spTree>
    <p:extLst>
      <p:ext uri="{BB962C8B-B14F-4D97-AF65-F5344CB8AC3E}">
        <p14:creationId xmlns:p14="http://schemas.microsoft.com/office/powerpoint/2010/main" val="3956844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3D101-682C-51DE-F562-300487968F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5D21E6-98A6-93C2-320F-AC5061031AA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5BE99FE-EB7B-F305-61B0-2591325ED6F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420B38-6925-A6C0-8EFB-F676C711C60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B38B5D-D50D-2E4C-8A90-69D3D3E60C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sym typeface="Helvetica Neue"/>
            </a:endParaRPr>
          </a:p>
        </p:txBody>
      </p:sp>
    </p:spTree>
    <p:extLst>
      <p:ext uri="{BB962C8B-B14F-4D97-AF65-F5344CB8AC3E}">
        <p14:creationId xmlns:p14="http://schemas.microsoft.com/office/powerpoint/2010/main" val="2638810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15EA8-43E8-840F-F18D-AAAC72DB71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F89AA-2B5F-6103-60D9-7694934B72D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67DAC00-07D8-C51D-E094-F4112D6AEB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6ED511-D04F-9F58-D33A-589D2F68FE8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B38B5D-D50D-2E4C-8A90-69D3D3E60C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sym typeface="Helvetica Neue"/>
            </a:endParaRPr>
          </a:p>
        </p:txBody>
      </p:sp>
    </p:spTree>
    <p:extLst>
      <p:ext uri="{BB962C8B-B14F-4D97-AF65-F5344CB8AC3E}">
        <p14:creationId xmlns:p14="http://schemas.microsoft.com/office/powerpoint/2010/main" val="4033487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DFE1B-FBB7-B4C7-376E-11159CFFA5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C5108F-AE75-8931-FD90-2189C66ED97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AD5AD55-58E2-C1CB-01E5-ABE9344A456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705435E-FA02-26B7-93E0-6AF8DBD2DBB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05AD9-C287-420A-A6B5-455A2590611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sym typeface="Helvetica Neue"/>
            </a:endParaRPr>
          </a:p>
        </p:txBody>
      </p:sp>
    </p:spTree>
    <p:extLst>
      <p:ext uri="{BB962C8B-B14F-4D97-AF65-F5344CB8AC3E}">
        <p14:creationId xmlns:p14="http://schemas.microsoft.com/office/powerpoint/2010/main" val="3508928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38B5D-D50D-2E4C-8A90-69D3D3E60C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129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www.nrla.org.uk/"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hyperlink" Target="http://www.nrla.org.uk/" TargetMode="Externa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71A467C3-CEEB-D346-87A6-70F94A2B802F}" type="datetimeFigureOut">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EB30C-771A-7D40-9F8D-AD5D76D9ECFE}" type="slidenum">
              <a:rPr lang="en-US" smtClean="0"/>
              <a:t>‹#›</a:t>
            </a:fld>
            <a:endParaRPr lang="en-US"/>
          </a:p>
        </p:txBody>
      </p:sp>
    </p:spTree>
    <p:extLst>
      <p:ext uri="{BB962C8B-B14F-4D97-AF65-F5344CB8AC3E}">
        <p14:creationId xmlns:p14="http://schemas.microsoft.com/office/powerpoint/2010/main" val="1369530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1A467C3-CEEB-D346-87A6-70F94A2B802F}" type="datetimeFigureOut">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EB30C-771A-7D40-9F8D-AD5D76D9ECFE}" type="slidenum">
              <a:rPr lang="en-US" smtClean="0"/>
              <a:t>‹#›</a:t>
            </a:fld>
            <a:endParaRPr lang="en-US"/>
          </a:p>
        </p:txBody>
      </p:sp>
    </p:spTree>
    <p:extLst>
      <p:ext uri="{BB962C8B-B14F-4D97-AF65-F5344CB8AC3E}">
        <p14:creationId xmlns:p14="http://schemas.microsoft.com/office/powerpoint/2010/main" val="569172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1A467C3-CEEB-D346-87A6-70F94A2B802F}" type="datetimeFigureOut">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EB30C-771A-7D40-9F8D-AD5D76D9ECFE}" type="slidenum">
              <a:rPr lang="en-US" smtClean="0"/>
              <a:t>‹#›</a:t>
            </a:fld>
            <a:endParaRPr lang="en-US"/>
          </a:p>
        </p:txBody>
      </p:sp>
    </p:spTree>
    <p:extLst>
      <p:ext uri="{BB962C8B-B14F-4D97-AF65-F5344CB8AC3E}">
        <p14:creationId xmlns:p14="http://schemas.microsoft.com/office/powerpoint/2010/main" val="1492783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6_CC 2 column text LARGE">
  <p:cSld name="06_CC 2 column text LARGE">
    <p:spTree>
      <p:nvGrpSpPr>
        <p:cNvPr id="1" name="Shape 88"/>
        <p:cNvGrpSpPr/>
        <p:nvPr/>
      </p:nvGrpSpPr>
      <p:grpSpPr>
        <a:xfrm>
          <a:off x="0" y="0"/>
          <a:ext cx="0" cy="0"/>
          <a:chOff x="0" y="0"/>
          <a:chExt cx="0" cy="0"/>
        </a:xfrm>
      </p:grpSpPr>
      <p:sp>
        <p:nvSpPr>
          <p:cNvPr id="89" name="Google Shape;89;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90" name="Google Shape;90;p16"/>
          <p:cNvSpPr txBox="1">
            <a:spLocks noGrp="1"/>
          </p:cNvSpPr>
          <p:nvPr>
            <p:ph type="body" idx="1"/>
          </p:nvPr>
        </p:nvSpPr>
        <p:spPr>
          <a:xfrm>
            <a:off x="609600" y="609600"/>
            <a:ext cx="5376800" cy="5608000"/>
          </a:xfrm>
          <a:prstGeom prst="rect">
            <a:avLst/>
          </a:prstGeom>
        </p:spPr>
        <p:txBody>
          <a:bodyPr spcFirstLastPara="1" wrap="square" lIns="0" tIns="0" rIns="0" bIns="0" anchor="t" anchorCtr="0">
            <a:noAutofit/>
          </a:bodyPr>
          <a:lstStyle>
            <a:lvl1pPr marL="609585" lvl="0" indent="-423323" rtl="0">
              <a:lnSpc>
                <a:spcPct val="100000"/>
              </a:lnSpc>
              <a:spcBef>
                <a:spcPts val="0"/>
              </a:spcBef>
              <a:spcAft>
                <a:spcPts val="0"/>
              </a:spcAft>
              <a:buSzPts val="1400"/>
              <a:buChar char="●"/>
              <a:defRPr sz="1867"/>
            </a:lvl1pPr>
            <a:lvl2pPr marL="1219170" lvl="1" indent="-389457" rtl="0">
              <a:lnSpc>
                <a:spcPct val="100000"/>
              </a:lnSpc>
              <a:spcBef>
                <a:spcPts val="1333"/>
              </a:spcBef>
              <a:spcAft>
                <a:spcPts val="0"/>
              </a:spcAft>
              <a:buSzPts val="1000"/>
              <a:buChar char="○"/>
              <a:defRPr sz="1333"/>
            </a:lvl2pPr>
            <a:lvl3pPr marL="1828754" lvl="2" indent="-389457" rtl="0">
              <a:lnSpc>
                <a:spcPct val="100000"/>
              </a:lnSpc>
              <a:spcBef>
                <a:spcPts val="1333"/>
              </a:spcBef>
              <a:spcAft>
                <a:spcPts val="0"/>
              </a:spcAft>
              <a:buSzPts val="1000"/>
              <a:buChar char="■"/>
              <a:defRPr sz="1333"/>
            </a:lvl3pPr>
            <a:lvl4pPr marL="2438339" lvl="3" indent="-389457" rtl="0">
              <a:lnSpc>
                <a:spcPct val="100000"/>
              </a:lnSpc>
              <a:spcBef>
                <a:spcPts val="1333"/>
              </a:spcBef>
              <a:spcAft>
                <a:spcPts val="0"/>
              </a:spcAft>
              <a:buSzPts val="1000"/>
              <a:buChar char="●"/>
              <a:defRPr sz="1333"/>
            </a:lvl4pPr>
            <a:lvl5pPr marL="3047924" lvl="4" indent="-389457" rtl="0">
              <a:lnSpc>
                <a:spcPct val="100000"/>
              </a:lnSpc>
              <a:spcBef>
                <a:spcPts val="1333"/>
              </a:spcBef>
              <a:spcAft>
                <a:spcPts val="0"/>
              </a:spcAft>
              <a:buSzPts val="1000"/>
              <a:buChar char="○"/>
              <a:defRPr sz="1333"/>
            </a:lvl5pPr>
            <a:lvl6pPr marL="3657509" lvl="5" indent="-389457" rtl="0">
              <a:lnSpc>
                <a:spcPct val="100000"/>
              </a:lnSpc>
              <a:spcBef>
                <a:spcPts val="1333"/>
              </a:spcBef>
              <a:spcAft>
                <a:spcPts val="0"/>
              </a:spcAft>
              <a:buSzPts val="1000"/>
              <a:buChar char="■"/>
              <a:defRPr sz="1333"/>
            </a:lvl6pPr>
            <a:lvl7pPr marL="4267093" lvl="6" indent="-389457" rtl="0">
              <a:lnSpc>
                <a:spcPct val="100000"/>
              </a:lnSpc>
              <a:spcBef>
                <a:spcPts val="1333"/>
              </a:spcBef>
              <a:spcAft>
                <a:spcPts val="0"/>
              </a:spcAft>
              <a:buSzPts val="1000"/>
              <a:buChar char="●"/>
              <a:defRPr sz="1333"/>
            </a:lvl7pPr>
            <a:lvl8pPr marL="4876678" lvl="7" indent="-389457" rtl="0">
              <a:lnSpc>
                <a:spcPct val="100000"/>
              </a:lnSpc>
              <a:spcBef>
                <a:spcPts val="1333"/>
              </a:spcBef>
              <a:spcAft>
                <a:spcPts val="0"/>
              </a:spcAft>
              <a:buSzPts val="1000"/>
              <a:buChar char="○"/>
              <a:defRPr sz="1333"/>
            </a:lvl8pPr>
            <a:lvl9pPr marL="5486263" lvl="8" indent="-389457" rtl="0">
              <a:lnSpc>
                <a:spcPct val="100000"/>
              </a:lnSpc>
              <a:spcBef>
                <a:spcPts val="1333"/>
              </a:spcBef>
              <a:spcAft>
                <a:spcPts val="1333"/>
              </a:spcAft>
              <a:buSzPts val="1000"/>
              <a:buChar char="■"/>
              <a:defRPr sz="1333"/>
            </a:lvl9pPr>
          </a:lstStyle>
          <a:p>
            <a:endParaRPr/>
          </a:p>
        </p:txBody>
      </p:sp>
      <p:sp>
        <p:nvSpPr>
          <p:cNvPr id="91" name="Google Shape;91;p16"/>
          <p:cNvSpPr txBox="1">
            <a:spLocks noGrp="1"/>
          </p:cNvSpPr>
          <p:nvPr>
            <p:ph type="body" idx="2"/>
          </p:nvPr>
        </p:nvSpPr>
        <p:spPr>
          <a:xfrm>
            <a:off x="6264233" y="609600"/>
            <a:ext cx="5376800" cy="5608000"/>
          </a:xfrm>
          <a:prstGeom prst="rect">
            <a:avLst/>
          </a:prstGeom>
        </p:spPr>
        <p:txBody>
          <a:bodyPr spcFirstLastPara="1" wrap="square" lIns="0" tIns="0" rIns="0" bIns="0" anchor="t" anchorCtr="0">
            <a:noAutofit/>
          </a:bodyPr>
          <a:lstStyle>
            <a:lvl1pPr marL="609585" lvl="0" indent="-423323" rtl="0">
              <a:lnSpc>
                <a:spcPct val="100000"/>
              </a:lnSpc>
              <a:spcBef>
                <a:spcPts val="0"/>
              </a:spcBef>
              <a:spcAft>
                <a:spcPts val="0"/>
              </a:spcAft>
              <a:buSzPts val="1400"/>
              <a:buChar char="●"/>
              <a:defRPr sz="1867"/>
            </a:lvl1pPr>
            <a:lvl2pPr marL="1219170" lvl="1" indent="-389457" rtl="0">
              <a:lnSpc>
                <a:spcPct val="100000"/>
              </a:lnSpc>
              <a:spcBef>
                <a:spcPts val="1333"/>
              </a:spcBef>
              <a:spcAft>
                <a:spcPts val="0"/>
              </a:spcAft>
              <a:buSzPts val="1000"/>
              <a:buChar char="○"/>
              <a:defRPr sz="1333"/>
            </a:lvl2pPr>
            <a:lvl3pPr marL="1828754" lvl="2" indent="-389457" rtl="0">
              <a:lnSpc>
                <a:spcPct val="100000"/>
              </a:lnSpc>
              <a:spcBef>
                <a:spcPts val="1333"/>
              </a:spcBef>
              <a:spcAft>
                <a:spcPts val="0"/>
              </a:spcAft>
              <a:buSzPts val="1000"/>
              <a:buChar char="■"/>
              <a:defRPr sz="1333"/>
            </a:lvl3pPr>
            <a:lvl4pPr marL="2438339" lvl="3" indent="-389457" rtl="0">
              <a:lnSpc>
                <a:spcPct val="100000"/>
              </a:lnSpc>
              <a:spcBef>
                <a:spcPts val="1333"/>
              </a:spcBef>
              <a:spcAft>
                <a:spcPts val="0"/>
              </a:spcAft>
              <a:buSzPts val="1000"/>
              <a:buChar char="●"/>
              <a:defRPr sz="1333"/>
            </a:lvl4pPr>
            <a:lvl5pPr marL="3047924" lvl="4" indent="-389457" rtl="0">
              <a:lnSpc>
                <a:spcPct val="100000"/>
              </a:lnSpc>
              <a:spcBef>
                <a:spcPts val="1333"/>
              </a:spcBef>
              <a:spcAft>
                <a:spcPts val="0"/>
              </a:spcAft>
              <a:buSzPts val="1000"/>
              <a:buChar char="○"/>
              <a:defRPr sz="1333"/>
            </a:lvl5pPr>
            <a:lvl6pPr marL="3657509" lvl="5" indent="-389457" rtl="0">
              <a:lnSpc>
                <a:spcPct val="100000"/>
              </a:lnSpc>
              <a:spcBef>
                <a:spcPts val="1333"/>
              </a:spcBef>
              <a:spcAft>
                <a:spcPts val="0"/>
              </a:spcAft>
              <a:buSzPts val="1000"/>
              <a:buChar char="■"/>
              <a:defRPr sz="1333"/>
            </a:lvl6pPr>
            <a:lvl7pPr marL="4267093" lvl="6" indent="-389457" rtl="0">
              <a:lnSpc>
                <a:spcPct val="100000"/>
              </a:lnSpc>
              <a:spcBef>
                <a:spcPts val="1333"/>
              </a:spcBef>
              <a:spcAft>
                <a:spcPts val="0"/>
              </a:spcAft>
              <a:buSzPts val="1000"/>
              <a:buChar char="●"/>
              <a:defRPr sz="1333"/>
            </a:lvl7pPr>
            <a:lvl8pPr marL="4876678" lvl="7" indent="-389457" rtl="0">
              <a:lnSpc>
                <a:spcPct val="100000"/>
              </a:lnSpc>
              <a:spcBef>
                <a:spcPts val="1333"/>
              </a:spcBef>
              <a:spcAft>
                <a:spcPts val="0"/>
              </a:spcAft>
              <a:buSzPts val="1000"/>
              <a:buChar char="○"/>
              <a:defRPr sz="1333"/>
            </a:lvl8pPr>
            <a:lvl9pPr marL="5486263" lvl="8" indent="-389457" rtl="0">
              <a:lnSpc>
                <a:spcPct val="100000"/>
              </a:lnSpc>
              <a:spcBef>
                <a:spcPts val="1333"/>
              </a:spcBef>
              <a:spcAft>
                <a:spcPts val="1333"/>
              </a:spcAft>
              <a:buSzPts val="1000"/>
              <a:buChar char="■"/>
              <a:defRPr sz="1333"/>
            </a:lvl9pPr>
          </a:lstStyle>
          <a:p>
            <a:endParaRPr/>
          </a:p>
        </p:txBody>
      </p:sp>
    </p:spTree>
    <p:extLst>
      <p:ext uri="{BB962C8B-B14F-4D97-AF65-F5344CB8AC3E}">
        <p14:creationId xmlns:p14="http://schemas.microsoft.com/office/powerpoint/2010/main" val="657498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ubheading Blue 4">
    <p:bg>
      <p:bgPr>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Data 21">
            <a:extLst>
              <a:ext uri="{FF2B5EF4-FFF2-40B4-BE49-F238E27FC236}">
                <a16:creationId xmlns:a16="http://schemas.microsoft.com/office/drawing/2014/main" id="{3DA130E9-F6D0-EC31-D522-3DB0457F54BE}"/>
              </a:ext>
            </a:extLst>
          </p:cNvPr>
          <p:cNvSpPr/>
          <p:nvPr userDrawn="1"/>
        </p:nvSpPr>
        <p:spPr>
          <a:xfrm>
            <a:off x="9293469" y="0"/>
            <a:ext cx="2915021" cy="685800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1610"/>
              <a:gd name="connsiteY0" fmla="*/ 10000 h 10000"/>
              <a:gd name="connsiteX1" fmla="*/ 2000 w 11610"/>
              <a:gd name="connsiteY1" fmla="*/ 0 h 10000"/>
              <a:gd name="connsiteX2" fmla="*/ 11610 w 11610"/>
              <a:gd name="connsiteY2" fmla="*/ 0 h 10000"/>
              <a:gd name="connsiteX3" fmla="*/ 8000 w 11610"/>
              <a:gd name="connsiteY3" fmla="*/ 10000 h 10000"/>
              <a:gd name="connsiteX4" fmla="*/ 0 w 11610"/>
              <a:gd name="connsiteY4" fmla="*/ 10000 h 10000"/>
              <a:gd name="connsiteX0" fmla="*/ 0 w 13647"/>
              <a:gd name="connsiteY0" fmla="*/ 10000 h 10000"/>
              <a:gd name="connsiteX1" fmla="*/ 4037 w 13647"/>
              <a:gd name="connsiteY1" fmla="*/ 0 h 10000"/>
              <a:gd name="connsiteX2" fmla="*/ 13647 w 13647"/>
              <a:gd name="connsiteY2" fmla="*/ 0 h 10000"/>
              <a:gd name="connsiteX3" fmla="*/ 10037 w 13647"/>
              <a:gd name="connsiteY3" fmla="*/ 10000 h 10000"/>
              <a:gd name="connsiteX4" fmla="*/ 0 w 13647"/>
              <a:gd name="connsiteY4" fmla="*/ 10000 h 10000"/>
              <a:gd name="connsiteX0" fmla="*/ 0 w 13647"/>
              <a:gd name="connsiteY0" fmla="*/ 10021 h 10021"/>
              <a:gd name="connsiteX1" fmla="*/ 3548 w 13647"/>
              <a:gd name="connsiteY1" fmla="*/ 0 h 10021"/>
              <a:gd name="connsiteX2" fmla="*/ 13647 w 13647"/>
              <a:gd name="connsiteY2" fmla="*/ 21 h 10021"/>
              <a:gd name="connsiteX3" fmla="*/ 10037 w 13647"/>
              <a:gd name="connsiteY3" fmla="*/ 10021 h 10021"/>
              <a:gd name="connsiteX4" fmla="*/ 0 w 13647"/>
              <a:gd name="connsiteY4" fmla="*/ 10021 h 10021"/>
              <a:gd name="connsiteX0" fmla="*/ 0 w 13647"/>
              <a:gd name="connsiteY0" fmla="*/ 10021 h 10061"/>
              <a:gd name="connsiteX1" fmla="*/ 3548 w 13647"/>
              <a:gd name="connsiteY1" fmla="*/ 0 h 10061"/>
              <a:gd name="connsiteX2" fmla="*/ 13647 w 13647"/>
              <a:gd name="connsiteY2" fmla="*/ 21 h 10061"/>
              <a:gd name="connsiteX3" fmla="*/ 13551 w 13647"/>
              <a:gd name="connsiteY3" fmla="*/ 10061 h 10061"/>
              <a:gd name="connsiteX4" fmla="*/ 0 w 13647"/>
              <a:gd name="connsiteY4" fmla="*/ 10021 h 10061"/>
              <a:gd name="connsiteX0" fmla="*/ 0 w 13647"/>
              <a:gd name="connsiteY0" fmla="*/ 10021 h 10061"/>
              <a:gd name="connsiteX1" fmla="*/ 3548 w 13647"/>
              <a:gd name="connsiteY1" fmla="*/ 0 h 10061"/>
              <a:gd name="connsiteX2" fmla="*/ 13647 w 13647"/>
              <a:gd name="connsiteY2" fmla="*/ 21 h 10061"/>
              <a:gd name="connsiteX3" fmla="*/ 13631 w 13647"/>
              <a:gd name="connsiteY3" fmla="*/ 10061 h 10061"/>
              <a:gd name="connsiteX4" fmla="*/ 0 w 13647"/>
              <a:gd name="connsiteY4" fmla="*/ 10021 h 10061"/>
              <a:gd name="connsiteX0" fmla="*/ 0 w 13647"/>
              <a:gd name="connsiteY0" fmla="*/ 10021 h 10061"/>
              <a:gd name="connsiteX1" fmla="*/ 3548 w 13647"/>
              <a:gd name="connsiteY1" fmla="*/ 0 h 10061"/>
              <a:gd name="connsiteX2" fmla="*/ 13647 w 13647"/>
              <a:gd name="connsiteY2" fmla="*/ 21 h 10061"/>
              <a:gd name="connsiteX3" fmla="*/ 13631 w 13647"/>
              <a:gd name="connsiteY3" fmla="*/ 10061 h 10061"/>
              <a:gd name="connsiteX4" fmla="*/ 0 w 13647"/>
              <a:gd name="connsiteY4" fmla="*/ 10021 h 10061"/>
              <a:gd name="connsiteX0" fmla="*/ 0 w 13650"/>
              <a:gd name="connsiteY0" fmla="*/ 10021 h 10061"/>
              <a:gd name="connsiteX1" fmla="*/ 3548 w 13650"/>
              <a:gd name="connsiteY1" fmla="*/ 0 h 10061"/>
              <a:gd name="connsiteX2" fmla="*/ 13647 w 13650"/>
              <a:gd name="connsiteY2" fmla="*/ 21 h 10061"/>
              <a:gd name="connsiteX3" fmla="*/ 13631 w 13650"/>
              <a:gd name="connsiteY3" fmla="*/ 10061 h 10061"/>
              <a:gd name="connsiteX4" fmla="*/ 0 w 13650"/>
              <a:gd name="connsiteY4" fmla="*/ 10021 h 10061"/>
              <a:gd name="connsiteX0" fmla="*/ 0 w 13631"/>
              <a:gd name="connsiteY0" fmla="*/ 10021 h 10061"/>
              <a:gd name="connsiteX1" fmla="*/ 3548 w 13631"/>
              <a:gd name="connsiteY1" fmla="*/ 0 h 10061"/>
              <a:gd name="connsiteX2" fmla="*/ 9421 w 13631"/>
              <a:gd name="connsiteY2" fmla="*/ 21 h 10061"/>
              <a:gd name="connsiteX3" fmla="*/ 13631 w 13631"/>
              <a:gd name="connsiteY3" fmla="*/ 10061 h 10061"/>
              <a:gd name="connsiteX4" fmla="*/ 0 w 13631"/>
              <a:gd name="connsiteY4" fmla="*/ 10021 h 10061"/>
              <a:gd name="connsiteX0" fmla="*/ 0 w 9529"/>
              <a:gd name="connsiteY0" fmla="*/ 10021 h 10245"/>
              <a:gd name="connsiteX1" fmla="*/ 3548 w 9529"/>
              <a:gd name="connsiteY1" fmla="*/ 0 h 10245"/>
              <a:gd name="connsiteX2" fmla="*/ 9421 w 9529"/>
              <a:gd name="connsiteY2" fmla="*/ 21 h 10245"/>
              <a:gd name="connsiteX3" fmla="*/ 9525 w 9529"/>
              <a:gd name="connsiteY3" fmla="*/ 10245 h 10245"/>
              <a:gd name="connsiteX4" fmla="*/ 0 w 9529"/>
              <a:gd name="connsiteY4" fmla="*/ 10021 h 10245"/>
              <a:gd name="connsiteX0" fmla="*/ 0 w 10031"/>
              <a:gd name="connsiteY0" fmla="*/ 9781 h 9791"/>
              <a:gd name="connsiteX1" fmla="*/ 3723 w 10031"/>
              <a:gd name="connsiteY1" fmla="*/ 0 h 9791"/>
              <a:gd name="connsiteX2" fmla="*/ 9887 w 10031"/>
              <a:gd name="connsiteY2" fmla="*/ 20 h 9791"/>
              <a:gd name="connsiteX3" fmla="*/ 10027 w 10031"/>
              <a:gd name="connsiteY3" fmla="*/ 9791 h 9791"/>
              <a:gd name="connsiteX4" fmla="*/ 0 w 10031"/>
              <a:gd name="connsiteY4" fmla="*/ 9781 h 9791"/>
              <a:gd name="connsiteX0" fmla="*/ 0 w 10000"/>
              <a:gd name="connsiteY0" fmla="*/ 10062 h 10072"/>
              <a:gd name="connsiteX1" fmla="*/ 3711 w 10000"/>
              <a:gd name="connsiteY1" fmla="*/ 72 h 10072"/>
              <a:gd name="connsiteX2" fmla="*/ 9887 w 10000"/>
              <a:gd name="connsiteY2" fmla="*/ 0 h 10072"/>
              <a:gd name="connsiteX3" fmla="*/ 9996 w 10000"/>
              <a:gd name="connsiteY3" fmla="*/ 10072 h 10072"/>
              <a:gd name="connsiteX4" fmla="*/ 0 w 10000"/>
              <a:gd name="connsiteY4" fmla="*/ 10062 h 10072"/>
              <a:gd name="connsiteX0" fmla="*/ 0 w 10000"/>
              <a:gd name="connsiteY0" fmla="*/ 10024 h 10034"/>
              <a:gd name="connsiteX1" fmla="*/ 3711 w 10000"/>
              <a:gd name="connsiteY1" fmla="*/ 34 h 10034"/>
              <a:gd name="connsiteX2" fmla="*/ 9861 w 10000"/>
              <a:gd name="connsiteY2" fmla="*/ 0 h 10034"/>
              <a:gd name="connsiteX3" fmla="*/ 9996 w 10000"/>
              <a:gd name="connsiteY3" fmla="*/ 10034 h 10034"/>
              <a:gd name="connsiteX4" fmla="*/ 0 w 10000"/>
              <a:gd name="connsiteY4" fmla="*/ 10024 h 10034"/>
              <a:gd name="connsiteX0" fmla="*/ 0 w 10000"/>
              <a:gd name="connsiteY0" fmla="*/ 9996 h 10006"/>
              <a:gd name="connsiteX1" fmla="*/ 3711 w 10000"/>
              <a:gd name="connsiteY1" fmla="*/ 6 h 10006"/>
              <a:gd name="connsiteX2" fmla="*/ 9866 w 10000"/>
              <a:gd name="connsiteY2" fmla="*/ 0 h 10006"/>
              <a:gd name="connsiteX3" fmla="*/ 9996 w 10000"/>
              <a:gd name="connsiteY3" fmla="*/ 10006 h 10006"/>
              <a:gd name="connsiteX4" fmla="*/ 0 w 10000"/>
              <a:gd name="connsiteY4" fmla="*/ 9996 h 10006"/>
              <a:gd name="connsiteX0" fmla="*/ 0 w 10000"/>
              <a:gd name="connsiteY0" fmla="*/ 9999 h 10009"/>
              <a:gd name="connsiteX1" fmla="*/ 3716 w 10000"/>
              <a:gd name="connsiteY1" fmla="*/ 0 h 10009"/>
              <a:gd name="connsiteX2" fmla="*/ 9866 w 10000"/>
              <a:gd name="connsiteY2" fmla="*/ 3 h 10009"/>
              <a:gd name="connsiteX3" fmla="*/ 9996 w 10000"/>
              <a:gd name="connsiteY3" fmla="*/ 10009 h 10009"/>
              <a:gd name="connsiteX4" fmla="*/ 0 w 10000"/>
              <a:gd name="connsiteY4" fmla="*/ 9999 h 10009"/>
              <a:gd name="connsiteX0" fmla="*/ 0 w 9996"/>
              <a:gd name="connsiteY0" fmla="*/ 9999 h 10009"/>
              <a:gd name="connsiteX1" fmla="*/ 3716 w 9996"/>
              <a:gd name="connsiteY1" fmla="*/ 0 h 10009"/>
              <a:gd name="connsiteX2" fmla="*/ 6059 w 9996"/>
              <a:gd name="connsiteY2" fmla="*/ 16 h 10009"/>
              <a:gd name="connsiteX3" fmla="*/ 9996 w 9996"/>
              <a:gd name="connsiteY3" fmla="*/ 10009 h 10009"/>
              <a:gd name="connsiteX4" fmla="*/ 0 w 9996"/>
              <a:gd name="connsiteY4" fmla="*/ 9999 h 10009"/>
              <a:gd name="connsiteX0" fmla="*/ 0 w 10000"/>
              <a:gd name="connsiteY0" fmla="*/ 9990 h 10000"/>
              <a:gd name="connsiteX1" fmla="*/ 3717 w 10000"/>
              <a:gd name="connsiteY1" fmla="*/ 0 h 10000"/>
              <a:gd name="connsiteX2" fmla="*/ 5719 w 10000"/>
              <a:gd name="connsiteY2" fmla="*/ 3 h 10000"/>
              <a:gd name="connsiteX3" fmla="*/ 10000 w 10000"/>
              <a:gd name="connsiteY3" fmla="*/ 10000 h 10000"/>
              <a:gd name="connsiteX4" fmla="*/ 0 w 10000"/>
              <a:gd name="connsiteY4" fmla="*/ 9990 h 10000"/>
              <a:gd name="connsiteX0" fmla="*/ 0 w 10000"/>
              <a:gd name="connsiteY0" fmla="*/ 9990 h 10000"/>
              <a:gd name="connsiteX1" fmla="*/ 3717 w 10000"/>
              <a:gd name="connsiteY1" fmla="*/ 0 h 10000"/>
              <a:gd name="connsiteX2" fmla="*/ 5198 w 10000"/>
              <a:gd name="connsiteY2" fmla="*/ 16 h 10000"/>
              <a:gd name="connsiteX3" fmla="*/ 10000 w 10000"/>
              <a:gd name="connsiteY3" fmla="*/ 10000 h 10000"/>
              <a:gd name="connsiteX4" fmla="*/ 0 w 10000"/>
              <a:gd name="connsiteY4" fmla="*/ 9990 h 10000"/>
              <a:gd name="connsiteX0" fmla="*/ 0 w 10000"/>
              <a:gd name="connsiteY0" fmla="*/ 9990 h 10000"/>
              <a:gd name="connsiteX1" fmla="*/ 3717 w 10000"/>
              <a:gd name="connsiteY1" fmla="*/ 0 h 10000"/>
              <a:gd name="connsiteX2" fmla="*/ 4499 w 10000"/>
              <a:gd name="connsiteY2" fmla="*/ 29 h 10000"/>
              <a:gd name="connsiteX3" fmla="*/ 10000 w 10000"/>
              <a:gd name="connsiteY3" fmla="*/ 10000 h 10000"/>
              <a:gd name="connsiteX4" fmla="*/ 0 w 10000"/>
              <a:gd name="connsiteY4" fmla="*/ 9990 h 10000"/>
              <a:gd name="connsiteX0" fmla="*/ 0 w 10000"/>
              <a:gd name="connsiteY0" fmla="*/ 9990 h 10000"/>
              <a:gd name="connsiteX1" fmla="*/ 3717 w 10000"/>
              <a:gd name="connsiteY1" fmla="*/ 0 h 10000"/>
              <a:gd name="connsiteX2" fmla="*/ 4143 w 10000"/>
              <a:gd name="connsiteY2" fmla="*/ 42 h 10000"/>
              <a:gd name="connsiteX3" fmla="*/ 10000 w 10000"/>
              <a:gd name="connsiteY3" fmla="*/ 10000 h 10000"/>
              <a:gd name="connsiteX4" fmla="*/ 0 w 10000"/>
              <a:gd name="connsiteY4" fmla="*/ 9990 h 10000"/>
              <a:gd name="connsiteX0" fmla="*/ 0 w 10000"/>
              <a:gd name="connsiteY0" fmla="*/ 9990 h 10000"/>
              <a:gd name="connsiteX1" fmla="*/ 3717 w 10000"/>
              <a:gd name="connsiteY1" fmla="*/ 0 h 10000"/>
              <a:gd name="connsiteX2" fmla="*/ 4335 w 10000"/>
              <a:gd name="connsiteY2" fmla="*/ 42 h 10000"/>
              <a:gd name="connsiteX3" fmla="*/ 10000 w 10000"/>
              <a:gd name="connsiteY3" fmla="*/ 10000 h 10000"/>
              <a:gd name="connsiteX4" fmla="*/ 0 w 10000"/>
              <a:gd name="connsiteY4" fmla="*/ 9990 h 10000"/>
              <a:gd name="connsiteX0" fmla="*/ 0 w 4335"/>
              <a:gd name="connsiteY0" fmla="*/ 9990 h 10013"/>
              <a:gd name="connsiteX1" fmla="*/ 3717 w 4335"/>
              <a:gd name="connsiteY1" fmla="*/ 0 h 10013"/>
              <a:gd name="connsiteX2" fmla="*/ 4335 w 4335"/>
              <a:gd name="connsiteY2" fmla="*/ 42 h 10013"/>
              <a:gd name="connsiteX3" fmla="*/ 4274 w 4335"/>
              <a:gd name="connsiteY3" fmla="*/ 10013 h 10013"/>
              <a:gd name="connsiteX4" fmla="*/ 0 w 4335"/>
              <a:gd name="connsiteY4" fmla="*/ 9990 h 10013"/>
              <a:gd name="connsiteX0" fmla="*/ 0 w 10045"/>
              <a:gd name="connsiteY0" fmla="*/ 9977 h 10013"/>
              <a:gd name="connsiteX1" fmla="*/ 8574 w 10045"/>
              <a:gd name="connsiteY1" fmla="*/ 0 h 10013"/>
              <a:gd name="connsiteX2" fmla="*/ 10000 w 10045"/>
              <a:gd name="connsiteY2" fmla="*/ 42 h 10013"/>
              <a:gd name="connsiteX3" fmla="*/ 10017 w 10045"/>
              <a:gd name="connsiteY3" fmla="*/ 10013 h 10013"/>
              <a:gd name="connsiteX4" fmla="*/ 0 w 10045"/>
              <a:gd name="connsiteY4" fmla="*/ 9977 h 10013"/>
              <a:gd name="connsiteX0" fmla="*/ 0 w 10072"/>
              <a:gd name="connsiteY0" fmla="*/ 9977 h 10026"/>
              <a:gd name="connsiteX1" fmla="*/ 8574 w 10072"/>
              <a:gd name="connsiteY1" fmla="*/ 0 h 10026"/>
              <a:gd name="connsiteX2" fmla="*/ 10000 w 10072"/>
              <a:gd name="connsiteY2" fmla="*/ 42 h 10026"/>
              <a:gd name="connsiteX3" fmla="*/ 10049 w 10072"/>
              <a:gd name="connsiteY3" fmla="*/ 10026 h 10026"/>
              <a:gd name="connsiteX4" fmla="*/ 0 w 10072"/>
              <a:gd name="connsiteY4" fmla="*/ 9977 h 10026"/>
              <a:gd name="connsiteX0" fmla="*/ 0 w 10072"/>
              <a:gd name="connsiteY0" fmla="*/ 9977 h 10026"/>
              <a:gd name="connsiteX1" fmla="*/ 8574 w 10072"/>
              <a:gd name="connsiteY1" fmla="*/ 0 h 10026"/>
              <a:gd name="connsiteX2" fmla="*/ 10000 w 10072"/>
              <a:gd name="connsiteY2" fmla="*/ 0 h 10026"/>
              <a:gd name="connsiteX3" fmla="*/ 10049 w 10072"/>
              <a:gd name="connsiteY3" fmla="*/ 10026 h 10026"/>
              <a:gd name="connsiteX4" fmla="*/ 0 w 10072"/>
              <a:gd name="connsiteY4" fmla="*/ 9977 h 10026"/>
              <a:gd name="connsiteX0" fmla="*/ 0 w 10072"/>
              <a:gd name="connsiteY0" fmla="*/ 9977 h 9994"/>
              <a:gd name="connsiteX1" fmla="*/ 8574 w 10072"/>
              <a:gd name="connsiteY1" fmla="*/ 0 h 9994"/>
              <a:gd name="connsiteX2" fmla="*/ 10000 w 10072"/>
              <a:gd name="connsiteY2" fmla="*/ 0 h 9994"/>
              <a:gd name="connsiteX3" fmla="*/ 10049 w 10072"/>
              <a:gd name="connsiteY3" fmla="*/ 9994 h 9994"/>
              <a:gd name="connsiteX4" fmla="*/ 0 w 10072"/>
              <a:gd name="connsiteY4" fmla="*/ 9977 h 9994"/>
              <a:gd name="connsiteX0" fmla="*/ 0 w 10001"/>
              <a:gd name="connsiteY0" fmla="*/ 9983 h 9991"/>
              <a:gd name="connsiteX1" fmla="*/ 8513 w 10001"/>
              <a:gd name="connsiteY1" fmla="*/ 0 h 9991"/>
              <a:gd name="connsiteX2" fmla="*/ 9929 w 10001"/>
              <a:gd name="connsiteY2" fmla="*/ 0 h 9991"/>
              <a:gd name="connsiteX3" fmla="*/ 9977 w 10001"/>
              <a:gd name="connsiteY3" fmla="*/ 9991 h 9991"/>
              <a:gd name="connsiteX4" fmla="*/ 0 w 10001"/>
              <a:gd name="connsiteY4" fmla="*/ 9983 h 9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9991">
                <a:moveTo>
                  <a:pt x="0" y="9983"/>
                </a:moveTo>
                <a:lnTo>
                  <a:pt x="8513" y="0"/>
                </a:lnTo>
                <a:lnTo>
                  <a:pt x="9929" y="0"/>
                </a:lnTo>
                <a:cubicBezTo>
                  <a:pt x="9924" y="3364"/>
                  <a:pt x="10053" y="6659"/>
                  <a:pt x="9977" y="9991"/>
                </a:cubicBezTo>
                <a:lnTo>
                  <a:pt x="0" y="9983"/>
                </a:lnTo>
                <a:close/>
              </a:path>
            </a:pathLst>
          </a:custGeom>
          <a:solidFill>
            <a:srgbClr val="F2611B"/>
          </a:solidFill>
          <a:ln w="0">
            <a:solidFill>
              <a:schemeClr val="bg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 name="Content Placeholder 2">
            <a:extLst>
              <a:ext uri="{FF2B5EF4-FFF2-40B4-BE49-F238E27FC236}">
                <a16:creationId xmlns:a16="http://schemas.microsoft.com/office/drawing/2014/main" id="{AA84DF67-C16B-4DED-803D-C1F9972718D8}"/>
              </a:ext>
            </a:extLst>
          </p:cNvPr>
          <p:cNvSpPr txBox="1">
            <a:spLocks/>
          </p:cNvSpPr>
          <p:nvPr userDrawn="1"/>
        </p:nvSpPr>
        <p:spPr>
          <a:xfrm>
            <a:off x="9607843" y="6266985"/>
            <a:ext cx="1546249" cy="193899"/>
          </a:xfrm>
          <a:prstGeom prst="rect">
            <a:avLst/>
          </a:prstGeom>
        </p:spPr>
        <p:txBody>
          <a:bodyPr vert="horz" wrap="square" lIns="0" tIns="0" rIns="0" bIns="0" rtlCol="0"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400" b="1" kern="0" spc="100" err="1">
                <a:solidFill>
                  <a:srgbClr val="114F6C"/>
                </a:solidFill>
                <a:latin typeface="Roboto" panose="02000000000000000000" pitchFamily="2" charset="0"/>
                <a:ea typeface="Roboto" panose="02000000000000000000" pitchFamily="2" charset="0"/>
              </a:rPr>
              <a:t>www.nrla.org.uk</a:t>
            </a:r>
            <a:endParaRPr lang="en-US" sz="1400" b="1" kern="0" spc="100">
              <a:solidFill>
                <a:srgbClr val="114F6C"/>
              </a:solidFill>
              <a:latin typeface="Roboto" panose="02000000000000000000" pitchFamily="2" charset="0"/>
              <a:ea typeface="Roboto" panose="02000000000000000000" pitchFamily="2" charset="0"/>
            </a:endParaRPr>
          </a:p>
        </p:txBody>
      </p:sp>
      <p:pic>
        <p:nvPicPr>
          <p:cNvPr id="8" name="Picture 7">
            <a:extLst>
              <a:ext uri="{FF2B5EF4-FFF2-40B4-BE49-F238E27FC236}">
                <a16:creationId xmlns:a16="http://schemas.microsoft.com/office/drawing/2014/main" id="{BAE6B4C7-F9C1-5DFC-6E76-262C2E272230}"/>
              </a:ext>
            </a:extLst>
          </p:cNvPr>
          <p:cNvPicPr>
            <a:picLocks noChangeAspect="1"/>
          </p:cNvPicPr>
          <p:nvPr userDrawn="1"/>
        </p:nvPicPr>
        <p:blipFill>
          <a:blip r:embed="rId2"/>
          <a:stretch>
            <a:fillRect/>
          </a:stretch>
        </p:blipFill>
        <p:spPr>
          <a:xfrm>
            <a:off x="487491" y="5722064"/>
            <a:ext cx="1546249" cy="839804"/>
          </a:xfrm>
          <a:prstGeom prst="rect">
            <a:avLst/>
          </a:prstGeom>
        </p:spPr>
      </p:pic>
      <p:sp>
        <p:nvSpPr>
          <p:cNvPr id="4" name="Text Placeholder 3">
            <a:extLst>
              <a:ext uri="{FF2B5EF4-FFF2-40B4-BE49-F238E27FC236}">
                <a16:creationId xmlns:a16="http://schemas.microsoft.com/office/drawing/2014/main" id="{6C63D89F-89E2-BBD1-5FD2-C89EEE86C163}"/>
              </a:ext>
            </a:extLst>
          </p:cNvPr>
          <p:cNvSpPr>
            <a:spLocks noGrp="1"/>
          </p:cNvSpPr>
          <p:nvPr>
            <p:ph type="body" sz="quarter" idx="10" hasCustomPrompt="1"/>
          </p:nvPr>
        </p:nvSpPr>
        <p:spPr>
          <a:xfrm>
            <a:off x="1004317" y="675213"/>
            <a:ext cx="10183366" cy="755354"/>
          </a:xfrm>
          <a:prstGeom prst="rect">
            <a:avLst/>
          </a:prstGeom>
        </p:spPr>
        <p:txBody>
          <a:bodyPr/>
          <a:lstStyle>
            <a:lvl1pPr marL="0" indent="0">
              <a:buNone/>
              <a:defRPr sz="5400" b="1">
                <a:solidFill>
                  <a:srgbClr val="F37423"/>
                </a:solidFill>
              </a:defRPr>
            </a:lvl1pPr>
          </a:lstStyle>
          <a:p>
            <a:pPr lvl="0"/>
            <a:r>
              <a:rPr lang="en-US"/>
              <a:t>Click to edit title</a:t>
            </a:r>
          </a:p>
        </p:txBody>
      </p:sp>
      <p:sp>
        <p:nvSpPr>
          <p:cNvPr id="6" name="Text Placeholder 5">
            <a:extLst>
              <a:ext uri="{FF2B5EF4-FFF2-40B4-BE49-F238E27FC236}">
                <a16:creationId xmlns:a16="http://schemas.microsoft.com/office/drawing/2014/main" id="{EB2EA9E9-8A30-CB04-60CE-F4C800104423}"/>
              </a:ext>
            </a:extLst>
          </p:cNvPr>
          <p:cNvSpPr>
            <a:spLocks noGrp="1"/>
          </p:cNvSpPr>
          <p:nvPr>
            <p:ph type="body" sz="quarter" idx="11" hasCustomPrompt="1"/>
          </p:nvPr>
        </p:nvSpPr>
        <p:spPr>
          <a:xfrm>
            <a:off x="1033200" y="1753200"/>
            <a:ext cx="5281200" cy="3648491"/>
          </a:xfrm>
          <a:prstGeom prst="rect">
            <a:avLst/>
          </a:prstGeom>
        </p:spPr>
        <p:txBody>
          <a:bodyPr/>
          <a:lstStyle>
            <a:lvl1pPr marL="0" indent="0">
              <a:buNone/>
              <a:defRPr sz="1800">
                <a:solidFill>
                  <a:schemeClr val="bg2"/>
                </a:solidFill>
              </a:defRPr>
            </a:lvl1pPr>
          </a:lstStyle>
          <a:p>
            <a:pPr lvl="0"/>
            <a:r>
              <a:rPr lang="en-US"/>
              <a:t>Click to edit text</a:t>
            </a:r>
            <a:endParaRPr lang="en-GB"/>
          </a:p>
        </p:txBody>
      </p:sp>
      <p:sp>
        <p:nvSpPr>
          <p:cNvPr id="9" name="Text Placeholder 5">
            <a:extLst>
              <a:ext uri="{FF2B5EF4-FFF2-40B4-BE49-F238E27FC236}">
                <a16:creationId xmlns:a16="http://schemas.microsoft.com/office/drawing/2014/main" id="{AAB299DD-F145-AB53-F350-118F7002CB7F}"/>
              </a:ext>
            </a:extLst>
          </p:cNvPr>
          <p:cNvSpPr>
            <a:spLocks noGrp="1"/>
          </p:cNvSpPr>
          <p:nvPr>
            <p:ph type="body" sz="quarter" idx="12" hasCustomPrompt="1"/>
          </p:nvPr>
        </p:nvSpPr>
        <p:spPr>
          <a:xfrm>
            <a:off x="8064000" y="1753200"/>
            <a:ext cx="3531600" cy="4424400"/>
          </a:xfrm>
          <a:prstGeom prst="rect">
            <a:avLst/>
          </a:prstGeom>
        </p:spPr>
        <p:txBody>
          <a:bodyPr/>
          <a:lstStyle>
            <a:lvl1pPr marL="0" indent="0">
              <a:buNone/>
              <a:defRPr sz="1800">
                <a:solidFill>
                  <a:schemeClr val="bg2"/>
                </a:solidFill>
              </a:defRPr>
            </a:lvl1pPr>
          </a:lstStyle>
          <a:p>
            <a:pPr lvl="0"/>
            <a:r>
              <a:rPr lang="en-US"/>
              <a:t>Click to edit text</a:t>
            </a:r>
            <a:endParaRPr lang="en-GB"/>
          </a:p>
        </p:txBody>
      </p:sp>
      <p:pic>
        <p:nvPicPr>
          <p:cNvPr id="10" name="Picture 9">
            <a:extLst>
              <a:ext uri="{FF2B5EF4-FFF2-40B4-BE49-F238E27FC236}">
                <a16:creationId xmlns:a16="http://schemas.microsoft.com/office/drawing/2014/main" id="{52463A10-959C-D09B-D833-049B1779EF26}"/>
              </a:ext>
            </a:extLst>
          </p:cNvPr>
          <p:cNvPicPr>
            <a:picLocks noChangeAspect="1"/>
          </p:cNvPicPr>
          <p:nvPr userDrawn="1"/>
        </p:nvPicPr>
        <p:blipFill>
          <a:blip r:embed="rId3">
            <a:biLevel thresh="25000"/>
          </a:blip>
          <a:stretch>
            <a:fillRect/>
          </a:stretch>
        </p:blipFill>
        <p:spPr>
          <a:xfrm>
            <a:off x="497537" y="548727"/>
            <a:ext cx="595397" cy="755354"/>
          </a:xfrm>
          <a:prstGeom prst="rect">
            <a:avLst/>
          </a:prstGeom>
        </p:spPr>
      </p:pic>
    </p:spTree>
    <p:extLst>
      <p:ext uri="{BB962C8B-B14F-4D97-AF65-F5344CB8AC3E}">
        <p14:creationId xmlns:p14="http://schemas.microsoft.com/office/powerpoint/2010/main" val="1026639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ternal Title Slide">
    <p:bg>
      <p:bgPr>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2" descr="A row of houses with bushes&#10;&#10;Description automatically generated">
            <a:extLst>
              <a:ext uri="{FF2B5EF4-FFF2-40B4-BE49-F238E27FC236}">
                <a16:creationId xmlns:a16="http://schemas.microsoft.com/office/drawing/2014/main" id="{54157E3E-E021-863A-8450-75A67F939926}"/>
              </a:ext>
            </a:extLst>
          </p:cNvPr>
          <p:cNvPicPr/>
          <p:nvPr userDrawn="1"/>
        </p:nvPicPr>
        <p:blipFill rotWithShape="1">
          <a:blip r:embed="rId2">
            <a:alphaModFix amt="24000"/>
          </a:blip>
          <a:srcRect t="10466" b="10803"/>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9091D33-CCA8-D050-91F5-A412743ECD94}"/>
              </a:ext>
            </a:extLst>
          </p:cNvPr>
          <p:cNvSpPr/>
          <p:nvPr userDrawn="1"/>
        </p:nvSpPr>
        <p:spPr>
          <a:xfrm rot="5400000">
            <a:off x="1496859" y="-1487979"/>
            <a:ext cx="6889774" cy="9865733"/>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alpha val="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AE6B4C7-F9C1-5DFC-6E76-262C2E272230}"/>
              </a:ext>
            </a:extLst>
          </p:cNvPr>
          <p:cNvPicPr>
            <a:picLocks noChangeAspect="1"/>
          </p:cNvPicPr>
          <p:nvPr userDrawn="1"/>
        </p:nvPicPr>
        <p:blipFill>
          <a:blip r:embed="rId3"/>
          <a:stretch>
            <a:fillRect/>
          </a:stretch>
        </p:blipFill>
        <p:spPr>
          <a:xfrm>
            <a:off x="487491" y="5722064"/>
            <a:ext cx="1546249" cy="839804"/>
          </a:xfrm>
          <a:prstGeom prst="rect">
            <a:avLst/>
          </a:prstGeom>
        </p:spPr>
      </p:pic>
      <p:sp>
        <p:nvSpPr>
          <p:cNvPr id="14" name="Text Placeholder 13">
            <a:extLst>
              <a:ext uri="{FF2B5EF4-FFF2-40B4-BE49-F238E27FC236}">
                <a16:creationId xmlns:a16="http://schemas.microsoft.com/office/drawing/2014/main" id="{CAEE9948-E80F-E198-0A77-94534CC695EE}"/>
              </a:ext>
            </a:extLst>
          </p:cNvPr>
          <p:cNvSpPr>
            <a:spLocks noGrp="1"/>
          </p:cNvSpPr>
          <p:nvPr>
            <p:ph type="body" sz="quarter" idx="10" hasCustomPrompt="1"/>
          </p:nvPr>
        </p:nvSpPr>
        <p:spPr>
          <a:xfrm>
            <a:off x="1475999" y="2458800"/>
            <a:ext cx="9088427" cy="839804"/>
          </a:xfrm>
          <a:prstGeom prst="rect">
            <a:avLst/>
          </a:prstGeom>
        </p:spPr>
        <p:txBody>
          <a:bodyPr/>
          <a:lstStyle>
            <a:lvl1pPr marL="0" indent="0">
              <a:buNone/>
              <a:defRPr sz="5400" b="1">
                <a:solidFill>
                  <a:schemeClr val="bg1"/>
                </a:solidFill>
              </a:defRPr>
            </a:lvl1pPr>
          </a:lstStyle>
          <a:p>
            <a:pPr lvl="0"/>
            <a:r>
              <a:rPr lang="en-US"/>
              <a:t>Click to edit title</a:t>
            </a:r>
          </a:p>
        </p:txBody>
      </p:sp>
      <p:sp>
        <p:nvSpPr>
          <p:cNvPr id="4" name="Data 21">
            <a:extLst>
              <a:ext uri="{FF2B5EF4-FFF2-40B4-BE49-F238E27FC236}">
                <a16:creationId xmlns:a16="http://schemas.microsoft.com/office/drawing/2014/main" id="{E16FB266-0653-0D56-C702-A7DC91991C94}"/>
              </a:ext>
            </a:extLst>
          </p:cNvPr>
          <p:cNvSpPr/>
          <p:nvPr userDrawn="1"/>
        </p:nvSpPr>
        <p:spPr>
          <a:xfrm>
            <a:off x="9293469" y="0"/>
            <a:ext cx="2915021" cy="685800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1610"/>
              <a:gd name="connsiteY0" fmla="*/ 10000 h 10000"/>
              <a:gd name="connsiteX1" fmla="*/ 2000 w 11610"/>
              <a:gd name="connsiteY1" fmla="*/ 0 h 10000"/>
              <a:gd name="connsiteX2" fmla="*/ 11610 w 11610"/>
              <a:gd name="connsiteY2" fmla="*/ 0 h 10000"/>
              <a:gd name="connsiteX3" fmla="*/ 8000 w 11610"/>
              <a:gd name="connsiteY3" fmla="*/ 10000 h 10000"/>
              <a:gd name="connsiteX4" fmla="*/ 0 w 11610"/>
              <a:gd name="connsiteY4" fmla="*/ 10000 h 10000"/>
              <a:gd name="connsiteX0" fmla="*/ 0 w 13647"/>
              <a:gd name="connsiteY0" fmla="*/ 10000 h 10000"/>
              <a:gd name="connsiteX1" fmla="*/ 4037 w 13647"/>
              <a:gd name="connsiteY1" fmla="*/ 0 h 10000"/>
              <a:gd name="connsiteX2" fmla="*/ 13647 w 13647"/>
              <a:gd name="connsiteY2" fmla="*/ 0 h 10000"/>
              <a:gd name="connsiteX3" fmla="*/ 10037 w 13647"/>
              <a:gd name="connsiteY3" fmla="*/ 10000 h 10000"/>
              <a:gd name="connsiteX4" fmla="*/ 0 w 13647"/>
              <a:gd name="connsiteY4" fmla="*/ 10000 h 10000"/>
              <a:gd name="connsiteX0" fmla="*/ 0 w 13647"/>
              <a:gd name="connsiteY0" fmla="*/ 10021 h 10021"/>
              <a:gd name="connsiteX1" fmla="*/ 3548 w 13647"/>
              <a:gd name="connsiteY1" fmla="*/ 0 h 10021"/>
              <a:gd name="connsiteX2" fmla="*/ 13647 w 13647"/>
              <a:gd name="connsiteY2" fmla="*/ 21 h 10021"/>
              <a:gd name="connsiteX3" fmla="*/ 10037 w 13647"/>
              <a:gd name="connsiteY3" fmla="*/ 10021 h 10021"/>
              <a:gd name="connsiteX4" fmla="*/ 0 w 13647"/>
              <a:gd name="connsiteY4" fmla="*/ 10021 h 10021"/>
              <a:gd name="connsiteX0" fmla="*/ 0 w 13647"/>
              <a:gd name="connsiteY0" fmla="*/ 10021 h 10061"/>
              <a:gd name="connsiteX1" fmla="*/ 3548 w 13647"/>
              <a:gd name="connsiteY1" fmla="*/ 0 h 10061"/>
              <a:gd name="connsiteX2" fmla="*/ 13647 w 13647"/>
              <a:gd name="connsiteY2" fmla="*/ 21 h 10061"/>
              <a:gd name="connsiteX3" fmla="*/ 13551 w 13647"/>
              <a:gd name="connsiteY3" fmla="*/ 10061 h 10061"/>
              <a:gd name="connsiteX4" fmla="*/ 0 w 13647"/>
              <a:gd name="connsiteY4" fmla="*/ 10021 h 10061"/>
              <a:gd name="connsiteX0" fmla="*/ 0 w 13647"/>
              <a:gd name="connsiteY0" fmla="*/ 10021 h 10061"/>
              <a:gd name="connsiteX1" fmla="*/ 3548 w 13647"/>
              <a:gd name="connsiteY1" fmla="*/ 0 h 10061"/>
              <a:gd name="connsiteX2" fmla="*/ 13647 w 13647"/>
              <a:gd name="connsiteY2" fmla="*/ 21 h 10061"/>
              <a:gd name="connsiteX3" fmla="*/ 13631 w 13647"/>
              <a:gd name="connsiteY3" fmla="*/ 10061 h 10061"/>
              <a:gd name="connsiteX4" fmla="*/ 0 w 13647"/>
              <a:gd name="connsiteY4" fmla="*/ 10021 h 10061"/>
              <a:gd name="connsiteX0" fmla="*/ 0 w 13647"/>
              <a:gd name="connsiteY0" fmla="*/ 10021 h 10061"/>
              <a:gd name="connsiteX1" fmla="*/ 3548 w 13647"/>
              <a:gd name="connsiteY1" fmla="*/ 0 h 10061"/>
              <a:gd name="connsiteX2" fmla="*/ 13647 w 13647"/>
              <a:gd name="connsiteY2" fmla="*/ 21 h 10061"/>
              <a:gd name="connsiteX3" fmla="*/ 13631 w 13647"/>
              <a:gd name="connsiteY3" fmla="*/ 10061 h 10061"/>
              <a:gd name="connsiteX4" fmla="*/ 0 w 13647"/>
              <a:gd name="connsiteY4" fmla="*/ 10021 h 10061"/>
              <a:gd name="connsiteX0" fmla="*/ 0 w 13650"/>
              <a:gd name="connsiteY0" fmla="*/ 10021 h 10061"/>
              <a:gd name="connsiteX1" fmla="*/ 3548 w 13650"/>
              <a:gd name="connsiteY1" fmla="*/ 0 h 10061"/>
              <a:gd name="connsiteX2" fmla="*/ 13647 w 13650"/>
              <a:gd name="connsiteY2" fmla="*/ 21 h 10061"/>
              <a:gd name="connsiteX3" fmla="*/ 13631 w 13650"/>
              <a:gd name="connsiteY3" fmla="*/ 10061 h 10061"/>
              <a:gd name="connsiteX4" fmla="*/ 0 w 13650"/>
              <a:gd name="connsiteY4" fmla="*/ 10021 h 10061"/>
              <a:gd name="connsiteX0" fmla="*/ 0 w 13631"/>
              <a:gd name="connsiteY0" fmla="*/ 10021 h 10061"/>
              <a:gd name="connsiteX1" fmla="*/ 3548 w 13631"/>
              <a:gd name="connsiteY1" fmla="*/ 0 h 10061"/>
              <a:gd name="connsiteX2" fmla="*/ 9421 w 13631"/>
              <a:gd name="connsiteY2" fmla="*/ 21 h 10061"/>
              <a:gd name="connsiteX3" fmla="*/ 13631 w 13631"/>
              <a:gd name="connsiteY3" fmla="*/ 10061 h 10061"/>
              <a:gd name="connsiteX4" fmla="*/ 0 w 13631"/>
              <a:gd name="connsiteY4" fmla="*/ 10021 h 10061"/>
              <a:gd name="connsiteX0" fmla="*/ 0 w 9529"/>
              <a:gd name="connsiteY0" fmla="*/ 10021 h 10245"/>
              <a:gd name="connsiteX1" fmla="*/ 3548 w 9529"/>
              <a:gd name="connsiteY1" fmla="*/ 0 h 10245"/>
              <a:gd name="connsiteX2" fmla="*/ 9421 w 9529"/>
              <a:gd name="connsiteY2" fmla="*/ 21 h 10245"/>
              <a:gd name="connsiteX3" fmla="*/ 9525 w 9529"/>
              <a:gd name="connsiteY3" fmla="*/ 10245 h 10245"/>
              <a:gd name="connsiteX4" fmla="*/ 0 w 9529"/>
              <a:gd name="connsiteY4" fmla="*/ 10021 h 10245"/>
              <a:gd name="connsiteX0" fmla="*/ 0 w 10031"/>
              <a:gd name="connsiteY0" fmla="*/ 9781 h 9791"/>
              <a:gd name="connsiteX1" fmla="*/ 3723 w 10031"/>
              <a:gd name="connsiteY1" fmla="*/ 0 h 9791"/>
              <a:gd name="connsiteX2" fmla="*/ 9887 w 10031"/>
              <a:gd name="connsiteY2" fmla="*/ 20 h 9791"/>
              <a:gd name="connsiteX3" fmla="*/ 10027 w 10031"/>
              <a:gd name="connsiteY3" fmla="*/ 9791 h 9791"/>
              <a:gd name="connsiteX4" fmla="*/ 0 w 10031"/>
              <a:gd name="connsiteY4" fmla="*/ 9781 h 9791"/>
              <a:gd name="connsiteX0" fmla="*/ 0 w 10000"/>
              <a:gd name="connsiteY0" fmla="*/ 10062 h 10072"/>
              <a:gd name="connsiteX1" fmla="*/ 3711 w 10000"/>
              <a:gd name="connsiteY1" fmla="*/ 72 h 10072"/>
              <a:gd name="connsiteX2" fmla="*/ 9887 w 10000"/>
              <a:gd name="connsiteY2" fmla="*/ 0 h 10072"/>
              <a:gd name="connsiteX3" fmla="*/ 9996 w 10000"/>
              <a:gd name="connsiteY3" fmla="*/ 10072 h 10072"/>
              <a:gd name="connsiteX4" fmla="*/ 0 w 10000"/>
              <a:gd name="connsiteY4" fmla="*/ 10062 h 10072"/>
              <a:gd name="connsiteX0" fmla="*/ 0 w 10000"/>
              <a:gd name="connsiteY0" fmla="*/ 10024 h 10034"/>
              <a:gd name="connsiteX1" fmla="*/ 3711 w 10000"/>
              <a:gd name="connsiteY1" fmla="*/ 34 h 10034"/>
              <a:gd name="connsiteX2" fmla="*/ 9861 w 10000"/>
              <a:gd name="connsiteY2" fmla="*/ 0 h 10034"/>
              <a:gd name="connsiteX3" fmla="*/ 9996 w 10000"/>
              <a:gd name="connsiteY3" fmla="*/ 10034 h 10034"/>
              <a:gd name="connsiteX4" fmla="*/ 0 w 10000"/>
              <a:gd name="connsiteY4" fmla="*/ 10024 h 10034"/>
              <a:gd name="connsiteX0" fmla="*/ 0 w 10000"/>
              <a:gd name="connsiteY0" fmla="*/ 9996 h 10006"/>
              <a:gd name="connsiteX1" fmla="*/ 3711 w 10000"/>
              <a:gd name="connsiteY1" fmla="*/ 6 h 10006"/>
              <a:gd name="connsiteX2" fmla="*/ 9866 w 10000"/>
              <a:gd name="connsiteY2" fmla="*/ 0 h 10006"/>
              <a:gd name="connsiteX3" fmla="*/ 9996 w 10000"/>
              <a:gd name="connsiteY3" fmla="*/ 10006 h 10006"/>
              <a:gd name="connsiteX4" fmla="*/ 0 w 10000"/>
              <a:gd name="connsiteY4" fmla="*/ 9996 h 10006"/>
              <a:gd name="connsiteX0" fmla="*/ 0 w 10000"/>
              <a:gd name="connsiteY0" fmla="*/ 9999 h 10009"/>
              <a:gd name="connsiteX1" fmla="*/ 3716 w 10000"/>
              <a:gd name="connsiteY1" fmla="*/ 0 h 10009"/>
              <a:gd name="connsiteX2" fmla="*/ 9866 w 10000"/>
              <a:gd name="connsiteY2" fmla="*/ 3 h 10009"/>
              <a:gd name="connsiteX3" fmla="*/ 9996 w 10000"/>
              <a:gd name="connsiteY3" fmla="*/ 10009 h 10009"/>
              <a:gd name="connsiteX4" fmla="*/ 0 w 10000"/>
              <a:gd name="connsiteY4" fmla="*/ 9999 h 10009"/>
              <a:gd name="connsiteX0" fmla="*/ 0 w 9996"/>
              <a:gd name="connsiteY0" fmla="*/ 9999 h 10009"/>
              <a:gd name="connsiteX1" fmla="*/ 3716 w 9996"/>
              <a:gd name="connsiteY1" fmla="*/ 0 h 10009"/>
              <a:gd name="connsiteX2" fmla="*/ 6059 w 9996"/>
              <a:gd name="connsiteY2" fmla="*/ 16 h 10009"/>
              <a:gd name="connsiteX3" fmla="*/ 9996 w 9996"/>
              <a:gd name="connsiteY3" fmla="*/ 10009 h 10009"/>
              <a:gd name="connsiteX4" fmla="*/ 0 w 9996"/>
              <a:gd name="connsiteY4" fmla="*/ 9999 h 10009"/>
              <a:gd name="connsiteX0" fmla="*/ 0 w 10000"/>
              <a:gd name="connsiteY0" fmla="*/ 9990 h 10000"/>
              <a:gd name="connsiteX1" fmla="*/ 3717 w 10000"/>
              <a:gd name="connsiteY1" fmla="*/ 0 h 10000"/>
              <a:gd name="connsiteX2" fmla="*/ 5719 w 10000"/>
              <a:gd name="connsiteY2" fmla="*/ 3 h 10000"/>
              <a:gd name="connsiteX3" fmla="*/ 10000 w 10000"/>
              <a:gd name="connsiteY3" fmla="*/ 10000 h 10000"/>
              <a:gd name="connsiteX4" fmla="*/ 0 w 10000"/>
              <a:gd name="connsiteY4" fmla="*/ 9990 h 10000"/>
              <a:gd name="connsiteX0" fmla="*/ 0 w 10000"/>
              <a:gd name="connsiteY0" fmla="*/ 9990 h 10000"/>
              <a:gd name="connsiteX1" fmla="*/ 3717 w 10000"/>
              <a:gd name="connsiteY1" fmla="*/ 0 h 10000"/>
              <a:gd name="connsiteX2" fmla="*/ 5198 w 10000"/>
              <a:gd name="connsiteY2" fmla="*/ 16 h 10000"/>
              <a:gd name="connsiteX3" fmla="*/ 10000 w 10000"/>
              <a:gd name="connsiteY3" fmla="*/ 10000 h 10000"/>
              <a:gd name="connsiteX4" fmla="*/ 0 w 10000"/>
              <a:gd name="connsiteY4" fmla="*/ 9990 h 10000"/>
              <a:gd name="connsiteX0" fmla="*/ 0 w 10000"/>
              <a:gd name="connsiteY0" fmla="*/ 9990 h 10000"/>
              <a:gd name="connsiteX1" fmla="*/ 3717 w 10000"/>
              <a:gd name="connsiteY1" fmla="*/ 0 h 10000"/>
              <a:gd name="connsiteX2" fmla="*/ 4499 w 10000"/>
              <a:gd name="connsiteY2" fmla="*/ 29 h 10000"/>
              <a:gd name="connsiteX3" fmla="*/ 10000 w 10000"/>
              <a:gd name="connsiteY3" fmla="*/ 10000 h 10000"/>
              <a:gd name="connsiteX4" fmla="*/ 0 w 10000"/>
              <a:gd name="connsiteY4" fmla="*/ 9990 h 10000"/>
              <a:gd name="connsiteX0" fmla="*/ 0 w 10000"/>
              <a:gd name="connsiteY0" fmla="*/ 9990 h 10000"/>
              <a:gd name="connsiteX1" fmla="*/ 3717 w 10000"/>
              <a:gd name="connsiteY1" fmla="*/ 0 h 10000"/>
              <a:gd name="connsiteX2" fmla="*/ 4143 w 10000"/>
              <a:gd name="connsiteY2" fmla="*/ 42 h 10000"/>
              <a:gd name="connsiteX3" fmla="*/ 10000 w 10000"/>
              <a:gd name="connsiteY3" fmla="*/ 10000 h 10000"/>
              <a:gd name="connsiteX4" fmla="*/ 0 w 10000"/>
              <a:gd name="connsiteY4" fmla="*/ 9990 h 10000"/>
              <a:gd name="connsiteX0" fmla="*/ 0 w 10000"/>
              <a:gd name="connsiteY0" fmla="*/ 9990 h 10000"/>
              <a:gd name="connsiteX1" fmla="*/ 3717 w 10000"/>
              <a:gd name="connsiteY1" fmla="*/ 0 h 10000"/>
              <a:gd name="connsiteX2" fmla="*/ 4335 w 10000"/>
              <a:gd name="connsiteY2" fmla="*/ 42 h 10000"/>
              <a:gd name="connsiteX3" fmla="*/ 10000 w 10000"/>
              <a:gd name="connsiteY3" fmla="*/ 10000 h 10000"/>
              <a:gd name="connsiteX4" fmla="*/ 0 w 10000"/>
              <a:gd name="connsiteY4" fmla="*/ 9990 h 10000"/>
              <a:gd name="connsiteX0" fmla="*/ 0 w 4335"/>
              <a:gd name="connsiteY0" fmla="*/ 9990 h 10013"/>
              <a:gd name="connsiteX1" fmla="*/ 3717 w 4335"/>
              <a:gd name="connsiteY1" fmla="*/ 0 h 10013"/>
              <a:gd name="connsiteX2" fmla="*/ 4335 w 4335"/>
              <a:gd name="connsiteY2" fmla="*/ 42 h 10013"/>
              <a:gd name="connsiteX3" fmla="*/ 4274 w 4335"/>
              <a:gd name="connsiteY3" fmla="*/ 10013 h 10013"/>
              <a:gd name="connsiteX4" fmla="*/ 0 w 4335"/>
              <a:gd name="connsiteY4" fmla="*/ 9990 h 10013"/>
              <a:gd name="connsiteX0" fmla="*/ 0 w 10045"/>
              <a:gd name="connsiteY0" fmla="*/ 9977 h 10013"/>
              <a:gd name="connsiteX1" fmla="*/ 8574 w 10045"/>
              <a:gd name="connsiteY1" fmla="*/ 0 h 10013"/>
              <a:gd name="connsiteX2" fmla="*/ 10000 w 10045"/>
              <a:gd name="connsiteY2" fmla="*/ 42 h 10013"/>
              <a:gd name="connsiteX3" fmla="*/ 10017 w 10045"/>
              <a:gd name="connsiteY3" fmla="*/ 10013 h 10013"/>
              <a:gd name="connsiteX4" fmla="*/ 0 w 10045"/>
              <a:gd name="connsiteY4" fmla="*/ 9977 h 10013"/>
              <a:gd name="connsiteX0" fmla="*/ 0 w 10072"/>
              <a:gd name="connsiteY0" fmla="*/ 9977 h 10026"/>
              <a:gd name="connsiteX1" fmla="*/ 8574 w 10072"/>
              <a:gd name="connsiteY1" fmla="*/ 0 h 10026"/>
              <a:gd name="connsiteX2" fmla="*/ 10000 w 10072"/>
              <a:gd name="connsiteY2" fmla="*/ 42 h 10026"/>
              <a:gd name="connsiteX3" fmla="*/ 10049 w 10072"/>
              <a:gd name="connsiteY3" fmla="*/ 10026 h 10026"/>
              <a:gd name="connsiteX4" fmla="*/ 0 w 10072"/>
              <a:gd name="connsiteY4" fmla="*/ 9977 h 10026"/>
              <a:gd name="connsiteX0" fmla="*/ 0 w 10072"/>
              <a:gd name="connsiteY0" fmla="*/ 9977 h 10026"/>
              <a:gd name="connsiteX1" fmla="*/ 8574 w 10072"/>
              <a:gd name="connsiteY1" fmla="*/ 0 h 10026"/>
              <a:gd name="connsiteX2" fmla="*/ 10000 w 10072"/>
              <a:gd name="connsiteY2" fmla="*/ 0 h 10026"/>
              <a:gd name="connsiteX3" fmla="*/ 10049 w 10072"/>
              <a:gd name="connsiteY3" fmla="*/ 10026 h 10026"/>
              <a:gd name="connsiteX4" fmla="*/ 0 w 10072"/>
              <a:gd name="connsiteY4" fmla="*/ 9977 h 10026"/>
              <a:gd name="connsiteX0" fmla="*/ 0 w 10072"/>
              <a:gd name="connsiteY0" fmla="*/ 9977 h 9994"/>
              <a:gd name="connsiteX1" fmla="*/ 8574 w 10072"/>
              <a:gd name="connsiteY1" fmla="*/ 0 h 9994"/>
              <a:gd name="connsiteX2" fmla="*/ 10000 w 10072"/>
              <a:gd name="connsiteY2" fmla="*/ 0 h 9994"/>
              <a:gd name="connsiteX3" fmla="*/ 10049 w 10072"/>
              <a:gd name="connsiteY3" fmla="*/ 9994 h 9994"/>
              <a:gd name="connsiteX4" fmla="*/ 0 w 10072"/>
              <a:gd name="connsiteY4" fmla="*/ 9977 h 9994"/>
              <a:gd name="connsiteX0" fmla="*/ 0 w 10001"/>
              <a:gd name="connsiteY0" fmla="*/ 9983 h 9991"/>
              <a:gd name="connsiteX1" fmla="*/ 8513 w 10001"/>
              <a:gd name="connsiteY1" fmla="*/ 0 h 9991"/>
              <a:gd name="connsiteX2" fmla="*/ 9929 w 10001"/>
              <a:gd name="connsiteY2" fmla="*/ 0 h 9991"/>
              <a:gd name="connsiteX3" fmla="*/ 9977 w 10001"/>
              <a:gd name="connsiteY3" fmla="*/ 9991 h 9991"/>
              <a:gd name="connsiteX4" fmla="*/ 0 w 10001"/>
              <a:gd name="connsiteY4" fmla="*/ 9983 h 9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9991">
                <a:moveTo>
                  <a:pt x="0" y="9983"/>
                </a:moveTo>
                <a:lnTo>
                  <a:pt x="8513" y="0"/>
                </a:lnTo>
                <a:lnTo>
                  <a:pt x="9929" y="0"/>
                </a:lnTo>
                <a:cubicBezTo>
                  <a:pt x="9924" y="3364"/>
                  <a:pt x="10053" y="6659"/>
                  <a:pt x="9977" y="9991"/>
                </a:cubicBezTo>
                <a:lnTo>
                  <a:pt x="0" y="9983"/>
                </a:lnTo>
                <a:close/>
              </a:path>
            </a:pathLst>
          </a:custGeom>
          <a:solidFill>
            <a:srgbClr val="F2611B"/>
          </a:solidFill>
          <a:ln w="0">
            <a:solidFill>
              <a:schemeClr val="bg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 name="Content Placeholder 2">
            <a:extLst>
              <a:ext uri="{FF2B5EF4-FFF2-40B4-BE49-F238E27FC236}">
                <a16:creationId xmlns:a16="http://schemas.microsoft.com/office/drawing/2014/main" id="{B4D4B536-C6ED-8562-9466-A67FA0DCBB72}"/>
              </a:ext>
            </a:extLst>
          </p:cNvPr>
          <p:cNvSpPr txBox="1">
            <a:spLocks/>
          </p:cNvSpPr>
          <p:nvPr userDrawn="1"/>
        </p:nvSpPr>
        <p:spPr>
          <a:xfrm>
            <a:off x="9607843" y="6266985"/>
            <a:ext cx="1546249" cy="193899"/>
          </a:xfrm>
          <a:prstGeom prst="rect">
            <a:avLst/>
          </a:prstGeom>
        </p:spPr>
        <p:txBody>
          <a:bodyPr vert="horz" wrap="square" lIns="0" tIns="0" rIns="0" bIns="0" rtlCol="0"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400" b="1" kern="0" spc="100">
                <a:solidFill>
                  <a:srgbClr val="114F6C"/>
                </a:solidFill>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www.nrla.org.uk</a:t>
            </a:r>
            <a:endParaRPr lang="en-US" sz="1400" b="1" kern="0" spc="100">
              <a:solidFill>
                <a:srgbClr val="114F6C"/>
              </a:solidFill>
              <a:latin typeface="Roboto" panose="02000000000000000000" pitchFamily="2" charset="0"/>
              <a:ea typeface="Roboto" panose="02000000000000000000" pitchFamily="2" charset="0"/>
            </a:endParaRPr>
          </a:p>
        </p:txBody>
      </p:sp>
      <p:sp>
        <p:nvSpPr>
          <p:cNvPr id="10" name="Text Placeholder 9">
            <a:extLst>
              <a:ext uri="{FF2B5EF4-FFF2-40B4-BE49-F238E27FC236}">
                <a16:creationId xmlns:a16="http://schemas.microsoft.com/office/drawing/2014/main" id="{D9613D6A-7B57-9CBF-A9B8-CEE9EB5C08EA}"/>
              </a:ext>
            </a:extLst>
          </p:cNvPr>
          <p:cNvSpPr>
            <a:spLocks noGrp="1"/>
          </p:cNvSpPr>
          <p:nvPr>
            <p:ph type="body" sz="quarter" idx="11" hasCustomPrompt="1"/>
          </p:nvPr>
        </p:nvSpPr>
        <p:spPr>
          <a:xfrm>
            <a:off x="1475999" y="3523663"/>
            <a:ext cx="8680055" cy="515677"/>
          </a:xfrm>
          <a:prstGeom prst="rect">
            <a:avLst/>
          </a:prstGeom>
        </p:spPr>
        <p:txBody>
          <a:bodyPr/>
          <a:lstStyle>
            <a:lvl1pPr marL="0" indent="0">
              <a:buNone/>
              <a:defRPr sz="3200">
                <a:solidFill>
                  <a:schemeClr val="bg1"/>
                </a:solidFill>
              </a:defRPr>
            </a:lvl1pPr>
          </a:lstStyle>
          <a:p>
            <a:pPr lvl="0"/>
            <a:r>
              <a:rPr lang="en-US"/>
              <a:t>Click to edit subtitle</a:t>
            </a:r>
            <a:endParaRPr lang="en-GB"/>
          </a:p>
        </p:txBody>
      </p:sp>
      <p:sp>
        <p:nvSpPr>
          <p:cNvPr id="11" name="Text Placeholder 9">
            <a:extLst>
              <a:ext uri="{FF2B5EF4-FFF2-40B4-BE49-F238E27FC236}">
                <a16:creationId xmlns:a16="http://schemas.microsoft.com/office/drawing/2014/main" id="{0C75DB1A-93FE-2A72-8F4D-81A7B0CEA17F}"/>
              </a:ext>
            </a:extLst>
          </p:cNvPr>
          <p:cNvSpPr>
            <a:spLocks noGrp="1"/>
          </p:cNvSpPr>
          <p:nvPr>
            <p:ph type="body" sz="quarter" idx="12" hasCustomPrompt="1"/>
          </p:nvPr>
        </p:nvSpPr>
        <p:spPr>
          <a:xfrm>
            <a:off x="1475998" y="4092564"/>
            <a:ext cx="8680055" cy="1433685"/>
          </a:xfrm>
          <a:prstGeom prst="rect">
            <a:avLst/>
          </a:prstGeom>
        </p:spPr>
        <p:txBody>
          <a:bodyPr/>
          <a:lstStyle>
            <a:lvl1pPr marL="0" indent="0">
              <a:buNone/>
              <a:defRPr sz="1800">
                <a:solidFill>
                  <a:schemeClr val="bg1"/>
                </a:solidFill>
              </a:defRPr>
            </a:lvl1pPr>
          </a:lstStyle>
          <a:p>
            <a:pPr lvl="0"/>
            <a:r>
              <a:rPr lang="en-US"/>
              <a:t>Click to edit body text</a:t>
            </a:r>
            <a:endParaRPr lang="en-GB"/>
          </a:p>
        </p:txBody>
      </p:sp>
    </p:spTree>
    <p:extLst>
      <p:ext uri="{BB962C8B-B14F-4D97-AF65-F5344CB8AC3E}">
        <p14:creationId xmlns:p14="http://schemas.microsoft.com/office/powerpoint/2010/main" val="2490189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9DFCD-6E02-0F70-AD63-05B065A618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F5E4159-367A-B7B1-C997-DEAD2B574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EB4C9FA-7F06-24E0-2603-32197EF5CB5C}"/>
              </a:ext>
            </a:extLst>
          </p:cNvPr>
          <p:cNvSpPr>
            <a:spLocks noGrp="1"/>
          </p:cNvSpPr>
          <p:nvPr>
            <p:ph type="dt" sz="half" idx="10"/>
          </p:nvPr>
        </p:nvSpPr>
        <p:spPr/>
        <p:txBody>
          <a:bodyPr/>
          <a:lstStyle/>
          <a:p>
            <a:fld id="{705AECE2-BDBE-42FE-ABCD-73F5BCE6563D}" type="datetimeFigureOut">
              <a:rPr lang="en-GB" smtClean="0"/>
              <a:t>02/04/2026</a:t>
            </a:fld>
            <a:endParaRPr lang="en-GB"/>
          </a:p>
        </p:txBody>
      </p:sp>
      <p:sp>
        <p:nvSpPr>
          <p:cNvPr id="5" name="Footer Placeholder 4">
            <a:extLst>
              <a:ext uri="{FF2B5EF4-FFF2-40B4-BE49-F238E27FC236}">
                <a16:creationId xmlns:a16="http://schemas.microsoft.com/office/drawing/2014/main" id="{5DB2B3B3-5FE4-04BE-5020-BFEFF9A8D4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0AE5B3-AC0F-7782-6DF4-37C16A9C03AD}"/>
              </a:ext>
            </a:extLst>
          </p:cNvPr>
          <p:cNvSpPr>
            <a:spLocks noGrp="1"/>
          </p:cNvSpPr>
          <p:nvPr>
            <p:ph type="sldNum" sz="quarter" idx="12"/>
          </p:nvPr>
        </p:nvSpPr>
        <p:spPr/>
        <p:txBody>
          <a:bodyPr/>
          <a:lstStyle/>
          <a:p>
            <a:fld id="{5B6777CB-F1E3-47A2-935E-A308B8EDEBB1}" type="slidenum">
              <a:rPr lang="en-GB" smtClean="0"/>
              <a:t>‹#›</a:t>
            </a:fld>
            <a:endParaRPr lang="en-GB"/>
          </a:p>
        </p:txBody>
      </p:sp>
    </p:spTree>
    <p:extLst>
      <p:ext uri="{BB962C8B-B14F-4D97-AF65-F5344CB8AC3E}">
        <p14:creationId xmlns:p14="http://schemas.microsoft.com/office/powerpoint/2010/main" val="99865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106AF-80EF-8A2A-4E4A-781F5E5A1F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16597F-4C8D-FF23-03BE-CADD419650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41A503-BEE7-CDA2-42DC-A67DEB11F42A}"/>
              </a:ext>
            </a:extLst>
          </p:cNvPr>
          <p:cNvSpPr>
            <a:spLocks noGrp="1"/>
          </p:cNvSpPr>
          <p:nvPr>
            <p:ph type="dt" sz="half" idx="10"/>
          </p:nvPr>
        </p:nvSpPr>
        <p:spPr/>
        <p:txBody>
          <a:bodyPr/>
          <a:lstStyle/>
          <a:p>
            <a:fld id="{705AECE2-BDBE-42FE-ABCD-73F5BCE6563D}" type="datetimeFigureOut">
              <a:rPr lang="en-GB" smtClean="0"/>
              <a:t>02/04/2026</a:t>
            </a:fld>
            <a:endParaRPr lang="en-GB"/>
          </a:p>
        </p:txBody>
      </p:sp>
      <p:sp>
        <p:nvSpPr>
          <p:cNvPr id="5" name="Footer Placeholder 4">
            <a:extLst>
              <a:ext uri="{FF2B5EF4-FFF2-40B4-BE49-F238E27FC236}">
                <a16:creationId xmlns:a16="http://schemas.microsoft.com/office/drawing/2014/main" id="{DA714095-DC0F-2E22-CC49-C8C92A2E4F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EAE615-8134-77B4-AF7A-77486929E646}"/>
              </a:ext>
            </a:extLst>
          </p:cNvPr>
          <p:cNvSpPr>
            <a:spLocks noGrp="1"/>
          </p:cNvSpPr>
          <p:nvPr>
            <p:ph type="sldNum" sz="quarter" idx="12"/>
          </p:nvPr>
        </p:nvSpPr>
        <p:spPr/>
        <p:txBody>
          <a:bodyPr/>
          <a:lstStyle/>
          <a:p>
            <a:fld id="{5B6777CB-F1E3-47A2-935E-A308B8EDEBB1}" type="slidenum">
              <a:rPr lang="en-GB" smtClean="0"/>
              <a:t>‹#›</a:t>
            </a:fld>
            <a:endParaRPr lang="en-GB"/>
          </a:p>
        </p:txBody>
      </p:sp>
    </p:spTree>
    <p:extLst>
      <p:ext uri="{BB962C8B-B14F-4D97-AF65-F5344CB8AC3E}">
        <p14:creationId xmlns:p14="http://schemas.microsoft.com/office/powerpoint/2010/main" val="1959089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4F1F1-E86B-970F-A36D-EC9FE12CA3CC}"/>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CA17C48-7078-E9C8-B603-E662756DB92F}"/>
              </a:ext>
            </a:extLst>
          </p:cNvPr>
          <p:cNvSpPr>
            <a:spLocks noGrp="1"/>
          </p:cNvSpPr>
          <p:nvPr>
            <p:ph type="body" idx="1"/>
          </p:nvPr>
        </p:nvSpPr>
        <p:spPr>
          <a:xfrm>
            <a:off x="831850" y="4589464"/>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AFAF0A-4A6A-D39C-A294-9F822F5D4565}"/>
              </a:ext>
            </a:extLst>
          </p:cNvPr>
          <p:cNvSpPr>
            <a:spLocks noGrp="1"/>
          </p:cNvSpPr>
          <p:nvPr>
            <p:ph type="dt" sz="half" idx="10"/>
          </p:nvPr>
        </p:nvSpPr>
        <p:spPr/>
        <p:txBody>
          <a:bodyPr/>
          <a:lstStyle/>
          <a:p>
            <a:fld id="{705AECE2-BDBE-42FE-ABCD-73F5BCE6563D}" type="datetimeFigureOut">
              <a:rPr lang="en-GB" smtClean="0"/>
              <a:t>02/04/2026</a:t>
            </a:fld>
            <a:endParaRPr lang="en-GB"/>
          </a:p>
        </p:txBody>
      </p:sp>
      <p:sp>
        <p:nvSpPr>
          <p:cNvPr id="5" name="Footer Placeholder 4">
            <a:extLst>
              <a:ext uri="{FF2B5EF4-FFF2-40B4-BE49-F238E27FC236}">
                <a16:creationId xmlns:a16="http://schemas.microsoft.com/office/drawing/2014/main" id="{7C259D8D-DA5C-F706-5FF4-899C2BCCED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16F495-A3D6-DECA-BA29-F3B43DAF7BBE}"/>
              </a:ext>
            </a:extLst>
          </p:cNvPr>
          <p:cNvSpPr>
            <a:spLocks noGrp="1"/>
          </p:cNvSpPr>
          <p:nvPr>
            <p:ph type="sldNum" sz="quarter" idx="12"/>
          </p:nvPr>
        </p:nvSpPr>
        <p:spPr/>
        <p:txBody>
          <a:bodyPr/>
          <a:lstStyle/>
          <a:p>
            <a:fld id="{5B6777CB-F1E3-47A2-935E-A308B8EDEBB1}" type="slidenum">
              <a:rPr lang="en-GB" smtClean="0"/>
              <a:t>‹#›</a:t>
            </a:fld>
            <a:endParaRPr lang="en-GB"/>
          </a:p>
        </p:txBody>
      </p:sp>
    </p:spTree>
    <p:extLst>
      <p:ext uri="{BB962C8B-B14F-4D97-AF65-F5344CB8AC3E}">
        <p14:creationId xmlns:p14="http://schemas.microsoft.com/office/powerpoint/2010/main" val="268986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9CF88-801B-62E3-CB63-FAAB3DB6FF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C85D99-74DD-8A85-A028-448E724B08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A4DC64F-5B4B-D98D-D6D0-18406E11C2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01FD50B-A7F5-5C5C-3DFB-EC1AE249C230}"/>
              </a:ext>
            </a:extLst>
          </p:cNvPr>
          <p:cNvSpPr>
            <a:spLocks noGrp="1"/>
          </p:cNvSpPr>
          <p:nvPr>
            <p:ph type="dt" sz="half" idx="10"/>
          </p:nvPr>
        </p:nvSpPr>
        <p:spPr/>
        <p:txBody>
          <a:bodyPr/>
          <a:lstStyle/>
          <a:p>
            <a:fld id="{705AECE2-BDBE-42FE-ABCD-73F5BCE6563D}" type="datetimeFigureOut">
              <a:rPr lang="en-GB" smtClean="0"/>
              <a:t>02/04/2026</a:t>
            </a:fld>
            <a:endParaRPr lang="en-GB"/>
          </a:p>
        </p:txBody>
      </p:sp>
      <p:sp>
        <p:nvSpPr>
          <p:cNvPr id="6" name="Footer Placeholder 5">
            <a:extLst>
              <a:ext uri="{FF2B5EF4-FFF2-40B4-BE49-F238E27FC236}">
                <a16:creationId xmlns:a16="http://schemas.microsoft.com/office/drawing/2014/main" id="{ABEDD461-136E-4417-FAE8-A20EC54512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1366C9-1056-B6A3-8A26-AC13DAF0CB04}"/>
              </a:ext>
            </a:extLst>
          </p:cNvPr>
          <p:cNvSpPr>
            <a:spLocks noGrp="1"/>
          </p:cNvSpPr>
          <p:nvPr>
            <p:ph type="sldNum" sz="quarter" idx="12"/>
          </p:nvPr>
        </p:nvSpPr>
        <p:spPr/>
        <p:txBody>
          <a:bodyPr/>
          <a:lstStyle/>
          <a:p>
            <a:fld id="{5B6777CB-F1E3-47A2-935E-A308B8EDEBB1}" type="slidenum">
              <a:rPr lang="en-GB" smtClean="0"/>
              <a:t>‹#›</a:t>
            </a:fld>
            <a:endParaRPr lang="en-GB"/>
          </a:p>
        </p:txBody>
      </p:sp>
    </p:spTree>
    <p:extLst>
      <p:ext uri="{BB962C8B-B14F-4D97-AF65-F5344CB8AC3E}">
        <p14:creationId xmlns:p14="http://schemas.microsoft.com/office/powerpoint/2010/main" val="131413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9769C-D0EA-7AED-0408-11698338E6D1}"/>
              </a:ext>
            </a:extLst>
          </p:cNvPr>
          <p:cNvSpPr>
            <a:spLocks noGrp="1"/>
          </p:cNvSpPr>
          <p:nvPr>
            <p:ph type="title"/>
          </p:nvPr>
        </p:nvSpPr>
        <p:spPr>
          <a:xfrm>
            <a:off x="839788"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DAB50A2-6EDE-37AE-95BB-5775A6206C3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14C6D5-35A6-7A6F-D85A-2A15412CAA7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86D2F8E-9516-AA54-EC9B-487D57DF21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F87DDF-0DE9-7310-88AF-40B87BF311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42FD172-3077-56C6-6EC1-7EB23F7C2445}"/>
              </a:ext>
            </a:extLst>
          </p:cNvPr>
          <p:cNvSpPr>
            <a:spLocks noGrp="1"/>
          </p:cNvSpPr>
          <p:nvPr>
            <p:ph type="dt" sz="half" idx="10"/>
          </p:nvPr>
        </p:nvSpPr>
        <p:spPr/>
        <p:txBody>
          <a:bodyPr/>
          <a:lstStyle/>
          <a:p>
            <a:fld id="{705AECE2-BDBE-42FE-ABCD-73F5BCE6563D}" type="datetimeFigureOut">
              <a:rPr lang="en-GB" smtClean="0"/>
              <a:t>02/04/2026</a:t>
            </a:fld>
            <a:endParaRPr lang="en-GB"/>
          </a:p>
        </p:txBody>
      </p:sp>
      <p:sp>
        <p:nvSpPr>
          <p:cNvPr id="8" name="Footer Placeholder 7">
            <a:extLst>
              <a:ext uri="{FF2B5EF4-FFF2-40B4-BE49-F238E27FC236}">
                <a16:creationId xmlns:a16="http://schemas.microsoft.com/office/drawing/2014/main" id="{A95CD414-960E-AD67-E937-235644F9DD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312BEC8-5E36-3F8E-4DE3-DF5FE8FA8490}"/>
              </a:ext>
            </a:extLst>
          </p:cNvPr>
          <p:cNvSpPr>
            <a:spLocks noGrp="1"/>
          </p:cNvSpPr>
          <p:nvPr>
            <p:ph type="sldNum" sz="quarter" idx="12"/>
          </p:nvPr>
        </p:nvSpPr>
        <p:spPr/>
        <p:txBody>
          <a:bodyPr/>
          <a:lstStyle/>
          <a:p>
            <a:fld id="{5B6777CB-F1E3-47A2-935E-A308B8EDEBB1}" type="slidenum">
              <a:rPr lang="en-GB" smtClean="0"/>
              <a:t>‹#›</a:t>
            </a:fld>
            <a:endParaRPr lang="en-GB"/>
          </a:p>
        </p:txBody>
      </p:sp>
    </p:spTree>
    <p:extLst>
      <p:ext uri="{BB962C8B-B14F-4D97-AF65-F5344CB8AC3E}">
        <p14:creationId xmlns:p14="http://schemas.microsoft.com/office/powerpoint/2010/main" val="1756461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1A467C3-CEEB-D346-87A6-70F94A2B802F}" type="datetimeFigureOut">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EB30C-771A-7D40-9F8D-AD5D76D9ECFE}" type="slidenum">
              <a:rPr lang="en-US" smtClean="0"/>
              <a:t>‹#›</a:t>
            </a:fld>
            <a:endParaRPr lang="en-US"/>
          </a:p>
        </p:txBody>
      </p:sp>
    </p:spTree>
    <p:extLst>
      <p:ext uri="{BB962C8B-B14F-4D97-AF65-F5344CB8AC3E}">
        <p14:creationId xmlns:p14="http://schemas.microsoft.com/office/powerpoint/2010/main" val="57392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7057E-B15F-3F44-E06A-FD2BB5AC717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9A464CE-D5A5-E424-9926-DB3E8AB83FD9}"/>
              </a:ext>
            </a:extLst>
          </p:cNvPr>
          <p:cNvSpPr>
            <a:spLocks noGrp="1"/>
          </p:cNvSpPr>
          <p:nvPr>
            <p:ph type="dt" sz="half" idx="10"/>
          </p:nvPr>
        </p:nvSpPr>
        <p:spPr/>
        <p:txBody>
          <a:bodyPr/>
          <a:lstStyle/>
          <a:p>
            <a:fld id="{705AECE2-BDBE-42FE-ABCD-73F5BCE6563D}" type="datetimeFigureOut">
              <a:rPr lang="en-GB" smtClean="0"/>
              <a:t>02/04/2026</a:t>
            </a:fld>
            <a:endParaRPr lang="en-GB"/>
          </a:p>
        </p:txBody>
      </p:sp>
      <p:sp>
        <p:nvSpPr>
          <p:cNvPr id="4" name="Footer Placeholder 3">
            <a:extLst>
              <a:ext uri="{FF2B5EF4-FFF2-40B4-BE49-F238E27FC236}">
                <a16:creationId xmlns:a16="http://schemas.microsoft.com/office/drawing/2014/main" id="{D3634324-0BA8-5ED4-58A8-17823CCFF3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CA793CF-54B7-99AF-F517-B2799BD468A8}"/>
              </a:ext>
            </a:extLst>
          </p:cNvPr>
          <p:cNvSpPr>
            <a:spLocks noGrp="1"/>
          </p:cNvSpPr>
          <p:nvPr>
            <p:ph type="sldNum" sz="quarter" idx="12"/>
          </p:nvPr>
        </p:nvSpPr>
        <p:spPr/>
        <p:txBody>
          <a:bodyPr/>
          <a:lstStyle/>
          <a:p>
            <a:fld id="{5B6777CB-F1E3-47A2-935E-A308B8EDEBB1}" type="slidenum">
              <a:rPr lang="en-GB" smtClean="0"/>
              <a:t>‹#›</a:t>
            </a:fld>
            <a:endParaRPr lang="en-GB"/>
          </a:p>
        </p:txBody>
      </p:sp>
    </p:spTree>
    <p:extLst>
      <p:ext uri="{BB962C8B-B14F-4D97-AF65-F5344CB8AC3E}">
        <p14:creationId xmlns:p14="http://schemas.microsoft.com/office/powerpoint/2010/main" val="3308403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B0357A-FBF7-9CE2-B7E7-0FC88265AD00}"/>
              </a:ext>
            </a:extLst>
          </p:cNvPr>
          <p:cNvSpPr>
            <a:spLocks noGrp="1"/>
          </p:cNvSpPr>
          <p:nvPr>
            <p:ph type="dt" sz="half" idx="10"/>
          </p:nvPr>
        </p:nvSpPr>
        <p:spPr/>
        <p:txBody>
          <a:bodyPr/>
          <a:lstStyle/>
          <a:p>
            <a:fld id="{705AECE2-BDBE-42FE-ABCD-73F5BCE6563D}" type="datetimeFigureOut">
              <a:rPr lang="en-GB" smtClean="0"/>
              <a:t>02/04/2026</a:t>
            </a:fld>
            <a:endParaRPr lang="en-GB"/>
          </a:p>
        </p:txBody>
      </p:sp>
      <p:sp>
        <p:nvSpPr>
          <p:cNvPr id="3" name="Footer Placeholder 2">
            <a:extLst>
              <a:ext uri="{FF2B5EF4-FFF2-40B4-BE49-F238E27FC236}">
                <a16:creationId xmlns:a16="http://schemas.microsoft.com/office/drawing/2014/main" id="{A3B98708-86AB-2DAF-43FF-A40FDA0AC19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A3CFB25-36EE-0B64-FDE6-088A1690D657}"/>
              </a:ext>
            </a:extLst>
          </p:cNvPr>
          <p:cNvSpPr>
            <a:spLocks noGrp="1"/>
          </p:cNvSpPr>
          <p:nvPr>
            <p:ph type="sldNum" sz="quarter" idx="12"/>
          </p:nvPr>
        </p:nvSpPr>
        <p:spPr/>
        <p:txBody>
          <a:bodyPr/>
          <a:lstStyle/>
          <a:p>
            <a:fld id="{5B6777CB-F1E3-47A2-935E-A308B8EDEBB1}" type="slidenum">
              <a:rPr lang="en-GB" smtClean="0"/>
              <a:t>‹#›</a:t>
            </a:fld>
            <a:endParaRPr lang="en-GB"/>
          </a:p>
        </p:txBody>
      </p:sp>
    </p:spTree>
    <p:extLst>
      <p:ext uri="{BB962C8B-B14F-4D97-AF65-F5344CB8AC3E}">
        <p14:creationId xmlns:p14="http://schemas.microsoft.com/office/powerpoint/2010/main" val="1033911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A51BF-7343-482C-EF73-39B8C924054C}"/>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D2AD5DA-BAF8-3C8A-02E3-4D4950598EB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5711259-F6AF-6BAB-CA7F-E0D94B24A11C}"/>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C60F8C-D631-2969-A3DA-32C3868B9725}"/>
              </a:ext>
            </a:extLst>
          </p:cNvPr>
          <p:cNvSpPr>
            <a:spLocks noGrp="1"/>
          </p:cNvSpPr>
          <p:nvPr>
            <p:ph type="dt" sz="half" idx="10"/>
          </p:nvPr>
        </p:nvSpPr>
        <p:spPr/>
        <p:txBody>
          <a:bodyPr/>
          <a:lstStyle/>
          <a:p>
            <a:fld id="{705AECE2-BDBE-42FE-ABCD-73F5BCE6563D}" type="datetimeFigureOut">
              <a:rPr lang="en-GB" smtClean="0"/>
              <a:t>02/04/2026</a:t>
            </a:fld>
            <a:endParaRPr lang="en-GB"/>
          </a:p>
        </p:txBody>
      </p:sp>
      <p:sp>
        <p:nvSpPr>
          <p:cNvPr id="6" name="Footer Placeholder 5">
            <a:extLst>
              <a:ext uri="{FF2B5EF4-FFF2-40B4-BE49-F238E27FC236}">
                <a16:creationId xmlns:a16="http://schemas.microsoft.com/office/drawing/2014/main" id="{64880EB8-798A-2A02-D01C-FBCBB79981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F87EFF-4715-AA5C-D382-9C1A100E97CA}"/>
              </a:ext>
            </a:extLst>
          </p:cNvPr>
          <p:cNvSpPr>
            <a:spLocks noGrp="1"/>
          </p:cNvSpPr>
          <p:nvPr>
            <p:ph type="sldNum" sz="quarter" idx="12"/>
          </p:nvPr>
        </p:nvSpPr>
        <p:spPr/>
        <p:txBody>
          <a:bodyPr/>
          <a:lstStyle/>
          <a:p>
            <a:fld id="{5B6777CB-F1E3-47A2-935E-A308B8EDEBB1}" type="slidenum">
              <a:rPr lang="en-GB" smtClean="0"/>
              <a:t>‹#›</a:t>
            </a:fld>
            <a:endParaRPr lang="en-GB"/>
          </a:p>
        </p:txBody>
      </p:sp>
    </p:spTree>
    <p:extLst>
      <p:ext uri="{BB962C8B-B14F-4D97-AF65-F5344CB8AC3E}">
        <p14:creationId xmlns:p14="http://schemas.microsoft.com/office/powerpoint/2010/main" val="2644387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717D9-BE2F-9111-A343-A3B281791B68}"/>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774E8C3-64D7-BDFE-85FD-616DCE6EADFA}"/>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BEFB022-4D37-2E5E-AD28-710AC033CF85}"/>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6B91BD-16C6-9653-66F9-71E99EF1F997}"/>
              </a:ext>
            </a:extLst>
          </p:cNvPr>
          <p:cNvSpPr>
            <a:spLocks noGrp="1"/>
          </p:cNvSpPr>
          <p:nvPr>
            <p:ph type="dt" sz="half" idx="10"/>
          </p:nvPr>
        </p:nvSpPr>
        <p:spPr/>
        <p:txBody>
          <a:bodyPr/>
          <a:lstStyle/>
          <a:p>
            <a:fld id="{705AECE2-BDBE-42FE-ABCD-73F5BCE6563D}" type="datetimeFigureOut">
              <a:rPr lang="en-GB" smtClean="0"/>
              <a:t>02/04/2026</a:t>
            </a:fld>
            <a:endParaRPr lang="en-GB"/>
          </a:p>
        </p:txBody>
      </p:sp>
      <p:sp>
        <p:nvSpPr>
          <p:cNvPr id="6" name="Footer Placeholder 5">
            <a:extLst>
              <a:ext uri="{FF2B5EF4-FFF2-40B4-BE49-F238E27FC236}">
                <a16:creationId xmlns:a16="http://schemas.microsoft.com/office/drawing/2014/main" id="{73E523E4-55A7-6766-86C1-03B17B2D61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31C684-60D2-368C-E80B-78E1EA9F7E34}"/>
              </a:ext>
            </a:extLst>
          </p:cNvPr>
          <p:cNvSpPr>
            <a:spLocks noGrp="1"/>
          </p:cNvSpPr>
          <p:nvPr>
            <p:ph type="sldNum" sz="quarter" idx="12"/>
          </p:nvPr>
        </p:nvSpPr>
        <p:spPr/>
        <p:txBody>
          <a:bodyPr/>
          <a:lstStyle/>
          <a:p>
            <a:fld id="{5B6777CB-F1E3-47A2-935E-A308B8EDEBB1}" type="slidenum">
              <a:rPr lang="en-GB" smtClean="0"/>
              <a:t>‹#›</a:t>
            </a:fld>
            <a:endParaRPr lang="en-GB"/>
          </a:p>
        </p:txBody>
      </p:sp>
    </p:spTree>
    <p:extLst>
      <p:ext uri="{BB962C8B-B14F-4D97-AF65-F5344CB8AC3E}">
        <p14:creationId xmlns:p14="http://schemas.microsoft.com/office/powerpoint/2010/main" val="1980142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97AE6-DA18-0A6D-06C9-AA0AEED85A3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B208D2-F044-03AC-7B1F-4FF72683A9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5F82B0-6CEE-530E-5B30-E8B716DFF100}"/>
              </a:ext>
            </a:extLst>
          </p:cNvPr>
          <p:cNvSpPr>
            <a:spLocks noGrp="1"/>
          </p:cNvSpPr>
          <p:nvPr>
            <p:ph type="dt" sz="half" idx="10"/>
          </p:nvPr>
        </p:nvSpPr>
        <p:spPr/>
        <p:txBody>
          <a:bodyPr/>
          <a:lstStyle/>
          <a:p>
            <a:fld id="{705AECE2-BDBE-42FE-ABCD-73F5BCE6563D}" type="datetimeFigureOut">
              <a:rPr lang="en-GB" smtClean="0"/>
              <a:t>02/04/2026</a:t>
            </a:fld>
            <a:endParaRPr lang="en-GB"/>
          </a:p>
        </p:txBody>
      </p:sp>
      <p:sp>
        <p:nvSpPr>
          <p:cNvPr id="5" name="Footer Placeholder 4">
            <a:extLst>
              <a:ext uri="{FF2B5EF4-FFF2-40B4-BE49-F238E27FC236}">
                <a16:creationId xmlns:a16="http://schemas.microsoft.com/office/drawing/2014/main" id="{B5E4AA2A-2BA7-99BD-AF92-003E32BB1E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593B44-6A1B-9E51-0A4C-DFCC069A9121}"/>
              </a:ext>
            </a:extLst>
          </p:cNvPr>
          <p:cNvSpPr>
            <a:spLocks noGrp="1"/>
          </p:cNvSpPr>
          <p:nvPr>
            <p:ph type="sldNum" sz="quarter" idx="12"/>
          </p:nvPr>
        </p:nvSpPr>
        <p:spPr/>
        <p:txBody>
          <a:bodyPr/>
          <a:lstStyle/>
          <a:p>
            <a:fld id="{5B6777CB-F1E3-47A2-935E-A308B8EDEBB1}" type="slidenum">
              <a:rPr lang="en-GB" smtClean="0"/>
              <a:t>‹#›</a:t>
            </a:fld>
            <a:endParaRPr lang="en-GB"/>
          </a:p>
        </p:txBody>
      </p:sp>
    </p:spTree>
    <p:extLst>
      <p:ext uri="{BB962C8B-B14F-4D97-AF65-F5344CB8AC3E}">
        <p14:creationId xmlns:p14="http://schemas.microsoft.com/office/powerpoint/2010/main" val="15469180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D9619C-B33F-B16E-5233-771CF1CDBA9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F388F5F-3074-A426-6A86-F188E79608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05A3A4-94BE-8892-A2DD-E71E5503B179}"/>
              </a:ext>
            </a:extLst>
          </p:cNvPr>
          <p:cNvSpPr>
            <a:spLocks noGrp="1"/>
          </p:cNvSpPr>
          <p:nvPr>
            <p:ph type="dt" sz="half" idx="10"/>
          </p:nvPr>
        </p:nvSpPr>
        <p:spPr/>
        <p:txBody>
          <a:bodyPr/>
          <a:lstStyle/>
          <a:p>
            <a:fld id="{705AECE2-BDBE-42FE-ABCD-73F5BCE6563D}" type="datetimeFigureOut">
              <a:rPr lang="en-GB" smtClean="0"/>
              <a:t>02/04/2026</a:t>
            </a:fld>
            <a:endParaRPr lang="en-GB"/>
          </a:p>
        </p:txBody>
      </p:sp>
      <p:sp>
        <p:nvSpPr>
          <p:cNvPr id="5" name="Footer Placeholder 4">
            <a:extLst>
              <a:ext uri="{FF2B5EF4-FFF2-40B4-BE49-F238E27FC236}">
                <a16:creationId xmlns:a16="http://schemas.microsoft.com/office/drawing/2014/main" id="{7F864234-05DB-E760-7380-5B4DA5954D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45AD66-E5D4-F676-A2AF-FEAB859DFDC7}"/>
              </a:ext>
            </a:extLst>
          </p:cNvPr>
          <p:cNvSpPr>
            <a:spLocks noGrp="1"/>
          </p:cNvSpPr>
          <p:nvPr>
            <p:ph type="sldNum" sz="quarter" idx="12"/>
          </p:nvPr>
        </p:nvSpPr>
        <p:spPr/>
        <p:txBody>
          <a:bodyPr/>
          <a:lstStyle/>
          <a:p>
            <a:fld id="{5B6777CB-F1E3-47A2-935E-A308B8EDEBB1}" type="slidenum">
              <a:rPr lang="en-GB" smtClean="0"/>
              <a:t>‹#›</a:t>
            </a:fld>
            <a:endParaRPr lang="en-GB"/>
          </a:p>
        </p:txBody>
      </p:sp>
    </p:spTree>
    <p:extLst>
      <p:ext uri="{BB962C8B-B14F-4D97-AF65-F5344CB8AC3E}">
        <p14:creationId xmlns:p14="http://schemas.microsoft.com/office/powerpoint/2010/main" val="34100559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Title Slide">
    <p:bg>
      <p:bgPr>
        <a:solidFill>
          <a:schemeClr val="tx2"/>
        </a:solidFill>
        <a:effectLst/>
      </p:bgPr>
    </p:bg>
    <p:spTree>
      <p:nvGrpSpPr>
        <p:cNvPr id="1" name=""/>
        <p:cNvGrpSpPr/>
        <p:nvPr/>
      </p:nvGrpSpPr>
      <p:grpSpPr>
        <a:xfrm>
          <a:off x="0" y="0"/>
          <a:ext cx="0" cy="0"/>
          <a:chOff x="0" y="0"/>
          <a:chExt cx="0" cy="0"/>
        </a:xfrm>
      </p:grpSpPr>
      <p:pic>
        <p:nvPicPr>
          <p:cNvPr id="6" name="Picture 5" descr="A blue and black triangle and triangle shapes&#10;&#10;Description automatically generated">
            <a:extLst>
              <a:ext uri="{FF2B5EF4-FFF2-40B4-BE49-F238E27FC236}">
                <a16:creationId xmlns:a16="http://schemas.microsoft.com/office/drawing/2014/main" id="{492D7F85-D8F3-0DCC-1FE9-DA057941C4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0619" y="3321015"/>
            <a:ext cx="4356580" cy="4132189"/>
          </a:xfrm>
          <a:prstGeom prst="rect">
            <a:avLst/>
          </a:prstGeom>
        </p:spPr>
      </p:pic>
      <p:pic>
        <p:nvPicPr>
          <p:cNvPr id="13" name="Picture 12" descr="A black and white pattern&#10;&#10;Description automatically generated">
            <a:extLst>
              <a:ext uri="{FF2B5EF4-FFF2-40B4-BE49-F238E27FC236}">
                <a16:creationId xmlns:a16="http://schemas.microsoft.com/office/drawing/2014/main" id="{B8007822-F54F-09A9-97B9-A12A05B27D76}"/>
              </a:ext>
            </a:extLst>
          </p:cNvPr>
          <p:cNvPicPr>
            <a:picLocks noChangeAspect="1"/>
          </p:cNvPicPr>
          <p:nvPr userDrawn="1"/>
        </p:nvPicPr>
        <p:blipFill>
          <a:blip r:embed="rId4">
            <a:alphaModFix amt="5000"/>
            <a:extLst>
              <a:ext uri="{28A0092B-C50C-407E-A947-70E740481C1C}">
                <a14:useLocalDpi xmlns:a14="http://schemas.microsoft.com/office/drawing/2010/main" val="0"/>
              </a:ext>
            </a:extLst>
          </a:blip>
          <a:srcRect r="63530"/>
          <a:stretch/>
        </p:blipFill>
        <p:spPr>
          <a:xfrm>
            <a:off x="1" y="1"/>
            <a:ext cx="1443931" cy="13825885"/>
          </a:xfrm>
          <a:prstGeom prst="rect">
            <a:avLst/>
          </a:prstGeom>
        </p:spPr>
      </p:pic>
      <p:pic>
        <p:nvPicPr>
          <p:cNvPr id="15" name="Picture 14" descr="A blue and black logo&#10;&#10;Description automatically generated">
            <a:extLst>
              <a:ext uri="{FF2B5EF4-FFF2-40B4-BE49-F238E27FC236}">
                <a16:creationId xmlns:a16="http://schemas.microsoft.com/office/drawing/2014/main" id="{93A07757-F29E-D499-152C-13F3415475D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2740" y="5799281"/>
            <a:ext cx="2262383" cy="838202"/>
          </a:xfrm>
          <a:prstGeom prst="rect">
            <a:avLst/>
          </a:prstGeom>
        </p:spPr>
      </p:pic>
    </p:spTree>
    <p:custDataLst>
      <p:tags r:id="rId1"/>
    </p:custDataLst>
    <p:extLst>
      <p:ext uri="{BB962C8B-B14F-4D97-AF65-F5344CB8AC3E}">
        <p14:creationId xmlns:p14="http://schemas.microsoft.com/office/powerpoint/2010/main" val="2908660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ubheading Blue 1">
    <p:bg>
      <p:bgPr>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E6B4C7-F9C1-5DFC-6E76-262C2E272230}"/>
              </a:ext>
            </a:extLst>
          </p:cNvPr>
          <p:cNvPicPr>
            <a:picLocks noChangeAspect="1"/>
          </p:cNvPicPr>
          <p:nvPr userDrawn="1"/>
        </p:nvPicPr>
        <p:blipFill>
          <a:blip r:embed="rId2"/>
          <a:stretch>
            <a:fillRect/>
          </a:stretch>
        </p:blipFill>
        <p:spPr>
          <a:xfrm>
            <a:off x="487492" y="5722064"/>
            <a:ext cx="1546249" cy="839804"/>
          </a:xfrm>
          <a:prstGeom prst="rect">
            <a:avLst/>
          </a:prstGeom>
        </p:spPr>
      </p:pic>
      <p:sp>
        <p:nvSpPr>
          <p:cNvPr id="9" name="Content Placeholder 2">
            <a:extLst>
              <a:ext uri="{FF2B5EF4-FFF2-40B4-BE49-F238E27FC236}">
                <a16:creationId xmlns:a16="http://schemas.microsoft.com/office/drawing/2014/main" id="{B2DA134C-8B04-AB9A-6960-A717A881BE55}"/>
              </a:ext>
            </a:extLst>
          </p:cNvPr>
          <p:cNvSpPr txBox="1">
            <a:spLocks/>
          </p:cNvSpPr>
          <p:nvPr userDrawn="1"/>
        </p:nvSpPr>
        <p:spPr>
          <a:xfrm>
            <a:off x="9607844" y="6266986"/>
            <a:ext cx="1546249" cy="193899"/>
          </a:xfrm>
          <a:prstGeom prst="rect">
            <a:avLst/>
          </a:prstGeom>
        </p:spPr>
        <p:txBody>
          <a:bodyPr vert="horz" wrap="square" lIns="0" tIns="0" rIns="0" bIns="0" rtlCol="0"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0" cap="none" spc="100" normalizeH="0" baseline="0" noProof="0">
                <a:ln>
                  <a:noFill/>
                </a:ln>
                <a:solidFill>
                  <a:srgbClr val="F37321"/>
                </a:solidFill>
                <a:effectLst/>
                <a:uLnTx/>
                <a:uFillTx/>
                <a:latin typeface="Roboto" panose="02000000000000000000" pitchFamily="2" charset="0"/>
                <a:ea typeface="Roboto" panose="02000000000000000000" pitchFamily="2" charset="0"/>
                <a:cs typeface="+mn-cs"/>
              </a:rPr>
              <a:t>www.nrla.org.uk</a:t>
            </a:r>
          </a:p>
        </p:txBody>
      </p:sp>
      <p:pic>
        <p:nvPicPr>
          <p:cNvPr id="2" name="Picture 1">
            <a:extLst>
              <a:ext uri="{FF2B5EF4-FFF2-40B4-BE49-F238E27FC236}">
                <a16:creationId xmlns:a16="http://schemas.microsoft.com/office/drawing/2014/main" id="{6D183BAA-E998-19E2-4D06-8CFC409CDA26}"/>
              </a:ext>
            </a:extLst>
          </p:cNvPr>
          <p:cNvPicPr>
            <a:picLocks noChangeAspect="1"/>
          </p:cNvPicPr>
          <p:nvPr userDrawn="1"/>
        </p:nvPicPr>
        <p:blipFill>
          <a:blip r:embed="rId3"/>
          <a:stretch>
            <a:fillRect/>
          </a:stretch>
        </p:blipFill>
        <p:spPr>
          <a:xfrm>
            <a:off x="497538" y="548727"/>
            <a:ext cx="595397" cy="755354"/>
          </a:xfrm>
          <a:prstGeom prst="rect">
            <a:avLst/>
          </a:prstGeom>
        </p:spPr>
      </p:pic>
      <p:sp>
        <p:nvSpPr>
          <p:cNvPr id="4" name="Text Placeholder 3">
            <a:extLst>
              <a:ext uri="{FF2B5EF4-FFF2-40B4-BE49-F238E27FC236}">
                <a16:creationId xmlns:a16="http://schemas.microsoft.com/office/drawing/2014/main" id="{6C63D89F-89E2-BBD1-5FD2-C89EEE86C163}"/>
              </a:ext>
            </a:extLst>
          </p:cNvPr>
          <p:cNvSpPr>
            <a:spLocks noGrp="1"/>
          </p:cNvSpPr>
          <p:nvPr>
            <p:ph type="body" sz="quarter" idx="10" hasCustomPrompt="1"/>
          </p:nvPr>
        </p:nvSpPr>
        <p:spPr>
          <a:xfrm>
            <a:off x="1004317" y="675213"/>
            <a:ext cx="10271249" cy="755354"/>
          </a:xfrm>
          <a:prstGeom prst="rect">
            <a:avLst/>
          </a:prstGeom>
        </p:spPr>
        <p:txBody>
          <a:bodyPr/>
          <a:lstStyle>
            <a:lvl1pPr marL="0" indent="0">
              <a:buNone/>
              <a:defRPr sz="5400" b="1">
                <a:solidFill>
                  <a:srgbClr val="F37423"/>
                </a:solidFill>
              </a:defRPr>
            </a:lvl1pPr>
          </a:lstStyle>
          <a:p>
            <a:pPr lvl="0"/>
            <a:r>
              <a:rPr lang="en-US"/>
              <a:t>Click to edit title</a:t>
            </a:r>
          </a:p>
        </p:txBody>
      </p:sp>
      <p:sp>
        <p:nvSpPr>
          <p:cNvPr id="6" name="Text Placeholder 5">
            <a:extLst>
              <a:ext uri="{FF2B5EF4-FFF2-40B4-BE49-F238E27FC236}">
                <a16:creationId xmlns:a16="http://schemas.microsoft.com/office/drawing/2014/main" id="{EB2EA9E9-8A30-CB04-60CE-F4C800104423}"/>
              </a:ext>
            </a:extLst>
          </p:cNvPr>
          <p:cNvSpPr>
            <a:spLocks noGrp="1"/>
          </p:cNvSpPr>
          <p:nvPr>
            <p:ph type="body" sz="quarter" idx="11" hasCustomPrompt="1"/>
          </p:nvPr>
        </p:nvSpPr>
        <p:spPr>
          <a:xfrm>
            <a:off x="1004316" y="1766888"/>
            <a:ext cx="10271250" cy="3648491"/>
          </a:xfrm>
          <a:prstGeom prst="rect">
            <a:avLst/>
          </a:prstGeom>
        </p:spPr>
        <p:txBody>
          <a:bodyPr/>
          <a:lstStyle>
            <a:lvl1pPr marL="0" indent="0">
              <a:buNone/>
              <a:defRPr sz="1800">
                <a:solidFill>
                  <a:schemeClr val="bg2"/>
                </a:solidFill>
              </a:defRPr>
            </a:lvl1pPr>
          </a:lstStyle>
          <a:p>
            <a:pPr lvl="0"/>
            <a:r>
              <a:rPr lang="en-US"/>
              <a:t>Click to edit text</a:t>
            </a:r>
            <a:endParaRPr lang="en-GB"/>
          </a:p>
        </p:txBody>
      </p:sp>
    </p:spTree>
    <p:extLst>
      <p:ext uri="{BB962C8B-B14F-4D97-AF65-F5344CB8AC3E}">
        <p14:creationId xmlns:p14="http://schemas.microsoft.com/office/powerpoint/2010/main" val="2828063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5B1F2-A07B-7B7A-080E-ADD6A4B8D805}"/>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GB"/>
              <a:t>Click to edit Master title style</a:t>
            </a:r>
            <a:endParaRPr lang="en-US"/>
          </a:p>
        </p:txBody>
      </p:sp>
      <p:sp>
        <p:nvSpPr>
          <p:cNvPr id="3" name="Subtitle 2">
            <a:extLst>
              <a:ext uri="{FF2B5EF4-FFF2-40B4-BE49-F238E27FC236}">
                <a16:creationId xmlns:a16="http://schemas.microsoft.com/office/drawing/2014/main" id="{15742034-2438-C2FE-86B6-CBDD2D34A2BD}"/>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GB"/>
              <a:t>Click to edit Master subtitle style</a:t>
            </a:r>
            <a:endParaRPr lang="en-US"/>
          </a:p>
        </p:txBody>
      </p:sp>
      <p:sp>
        <p:nvSpPr>
          <p:cNvPr id="4" name="Date Placeholder 3">
            <a:extLst>
              <a:ext uri="{FF2B5EF4-FFF2-40B4-BE49-F238E27FC236}">
                <a16:creationId xmlns:a16="http://schemas.microsoft.com/office/drawing/2014/main" id="{E1169016-21A5-F52E-B333-DDEB6C843184}"/>
              </a:ext>
            </a:extLst>
          </p:cNvPr>
          <p:cNvSpPr txBox="1">
            <a:spLocks noGrp="1"/>
          </p:cNvSpPr>
          <p:nvPr>
            <p:ph type="dt" sz="half" idx="7"/>
          </p:nvPr>
        </p:nvSpPr>
        <p:spPr/>
        <p:txBody>
          <a:bodyPr/>
          <a:lstStyle>
            <a:lvl1pPr>
              <a:defRPr/>
            </a:lvl1pPr>
          </a:lstStyle>
          <a:p>
            <a:pPr lvl="0"/>
            <a:fld id="{09F2056D-AC29-4BB4-91D5-F59EFB3B8143}" type="datetime1">
              <a:rPr lang="en-US"/>
              <a:pPr lvl="0"/>
              <a:t>4/2/2026</a:t>
            </a:fld>
            <a:endParaRPr lang="en-US"/>
          </a:p>
        </p:txBody>
      </p:sp>
      <p:sp>
        <p:nvSpPr>
          <p:cNvPr id="5" name="Footer Placeholder 4">
            <a:extLst>
              <a:ext uri="{FF2B5EF4-FFF2-40B4-BE49-F238E27FC236}">
                <a16:creationId xmlns:a16="http://schemas.microsoft.com/office/drawing/2014/main" id="{64681B8C-9D30-6909-DE95-937334EDC9CA}"/>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F0DC27FE-7D54-7041-A8EE-55181412ACBD}"/>
              </a:ext>
            </a:extLst>
          </p:cNvPr>
          <p:cNvSpPr txBox="1">
            <a:spLocks noGrp="1"/>
          </p:cNvSpPr>
          <p:nvPr>
            <p:ph type="sldNum" sz="quarter" idx="8"/>
          </p:nvPr>
        </p:nvSpPr>
        <p:spPr/>
        <p:txBody>
          <a:bodyPr/>
          <a:lstStyle>
            <a:lvl1pPr>
              <a:defRPr/>
            </a:lvl1pPr>
          </a:lstStyle>
          <a:p>
            <a:pPr lvl="0"/>
            <a:fld id="{97670EE1-4BEB-491A-9449-13C16E83DF4D}" type="slidenum">
              <a:t>‹#›</a:t>
            </a:fld>
            <a:endParaRPr lang="en-US"/>
          </a:p>
        </p:txBody>
      </p:sp>
    </p:spTree>
    <p:extLst>
      <p:ext uri="{BB962C8B-B14F-4D97-AF65-F5344CB8AC3E}">
        <p14:creationId xmlns:p14="http://schemas.microsoft.com/office/powerpoint/2010/main" val="3743373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AD65F-A4C9-41B0-8B97-85F966530792}"/>
              </a:ext>
            </a:extLst>
          </p:cNvPr>
          <p:cNvSpPr txBox="1">
            <a:spLocks noGrp="1"/>
          </p:cNvSpPr>
          <p:nvPr>
            <p:ph type="title"/>
          </p:nvPr>
        </p:nvSpPr>
        <p:spPr/>
        <p:txBody>
          <a:bodyPr/>
          <a:lstStyle>
            <a:lvl1pPr>
              <a:defRPr/>
            </a:lvl1pPr>
          </a:lstStyle>
          <a:p>
            <a:pPr lvl="0"/>
            <a:r>
              <a:rPr lang="en-GB"/>
              <a:t>Click to edit Master title style</a:t>
            </a:r>
            <a:endParaRPr lang="en-US"/>
          </a:p>
        </p:txBody>
      </p:sp>
      <p:sp>
        <p:nvSpPr>
          <p:cNvPr id="3" name="Content Placeholder 2">
            <a:extLst>
              <a:ext uri="{FF2B5EF4-FFF2-40B4-BE49-F238E27FC236}">
                <a16:creationId xmlns:a16="http://schemas.microsoft.com/office/drawing/2014/main" id="{AE24905C-6189-D308-EE56-E7BEA28D8984}"/>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CD33035-197E-4764-5581-6751A1330993}"/>
              </a:ext>
            </a:extLst>
          </p:cNvPr>
          <p:cNvSpPr txBox="1">
            <a:spLocks noGrp="1"/>
          </p:cNvSpPr>
          <p:nvPr>
            <p:ph type="dt" sz="half" idx="7"/>
          </p:nvPr>
        </p:nvSpPr>
        <p:spPr/>
        <p:txBody>
          <a:bodyPr/>
          <a:lstStyle>
            <a:lvl1pPr>
              <a:defRPr/>
            </a:lvl1pPr>
          </a:lstStyle>
          <a:p>
            <a:pPr lvl="0"/>
            <a:fld id="{FE633E47-84F3-465F-9D50-A9984361B37D}" type="datetime1">
              <a:rPr lang="en-US"/>
              <a:pPr lvl="0"/>
              <a:t>4/2/2026</a:t>
            </a:fld>
            <a:endParaRPr lang="en-US"/>
          </a:p>
        </p:txBody>
      </p:sp>
      <p:sp>
        <p:nvSpPr>
          <p:cNvPr id="5" name="Footer Placeholder 4">
            <a:extLst>
              <a:ext uri="{FF2B5EF4-FFF2-40B4-BE49-F238E27FC236}">
                <a16:creationId xmlns:a16="http://schemas.microsoft.com/office/drawing/2014/main" id="{95FC5C0A-CA2A-20D6-1312-2D65ED636005}"/>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21707533-1EB1-820C-15CB-DB6107273C69}"/>
              </a:ext>
            </a:extLst>
          </p:cNvPr>
          <p:cNvSpPr txBox="1">
            <a:spLocks noGrp="1"/>
          </p:cNvSpPr>
          <p:nvPr>
            <p:ph type="sldNum" sz="quarter" idx="8"/>
          </p:nvPr>
        </p:nvSpPr>
        <p:spPr/>
        <p:txBody>
          <a:bodyPr/>
          <a:lstStyle>
            <a:lvl1pPr>
              <a:defRPr/>
            </a:lvl1pPr>
          </a:lstStyle>
          <a:p>
            <a:pPr lvl="0"/>
            <a:fld id="{247000DA-FBCE-499C-BEBA-D6B6AF8214B2}" type="slidenum">
              <a:t>‹#›</a:t>
            </a:fld>
            <a:endParaRPr lang="en-US"/>
          </a:p>
        </p:txBody>
      </p:sp>
    </p:spTree>
    <p:extLst>
      <p:ext uri="{BB962C8B-B14F-4D97-AF65-F5344CB8AC3E}">
        <p14:creationId xmlns:p14="http://schemas.microsoft.com/office/powerpoint/2010/main" val="48593492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1A467C3-CEEB-D346-87A6-70F94A2B802F}" type="datetimeFigureOut">
              <a:rPr lang="en-US" smtClean="0"/>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EB30C-771A-7D40-9F8D-AD5D76D9ECFE}" type="slidenum">
              <a:rPr lang="en-US" smtClean="0"/>
              <a:t>‹#›</a:t>
            </a:fld>
            <a:endParaRPr lang="en-US"/>
          </a:p>
        </p:txBody>
      </p:sp>
    </p:spTree>
    <p:extLst>
      <p:ext uri="{BB962C8B-B14F-4D97-AF65-F5344CB8AC3E}">
        <p14:creationId xmlns:p14="http://schemas.microsoft.com/office/powerpoint/2010/main" val="11309689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420F-6F9E-B02B-FD39-0F7F48D0AFDA}"/>
              </a:ext>
            </a:extLst>
          </p:cNvPr>
          <p:cNvSpPr txBox="1">
            <a:spLocks noGrp="1"/>
          </p:cNvSpPr>
          <p:nvPr>
            <p:ph type="title"/>
          </p:nvPr>
        </p:nvSpPr>
        <p:spPr>
          <a:xfrm>
            <a:off x="831847" y="1709735"/>
            <a:ext cx="10515600" cy="2852735"/>
          </a:xfrm>
        </p:spPr>
        <p:txBody>
          <a:bodyPr anchor="b"/>
          <a:lstStyle>
            <a:lvl1pPr>
              <a:defRPr sz="6000"/>
            </a:lvl1pPr>
          </a:lstStyle>
          <a:p>
            <a:pPr lvl="0"/>
            <a:r>
              <a:rPr lang="en-GB"/>
              <a:t>Click to edit Master title style</a:t>
            </a:r>
            <a:endParaRPr lang="en-US"/>
          </a:p>
        </p:txBody>
      </p:sp>
      <p:sp>
        <p:nvSpPr>
          <p:cNvPr id="3" name="Text Placeholder 2">
            <a:extLst>
              <a:ext uri="{FF2B5EF4-FFF2-40B4-BE49-F238E27FC236}">
                <a16:creationId xmlns:a16="http://schemas.microsoft.com/office/drawing/2014/main" id="{757B7F9A-A3A1-9D38-9A20-59ACED33FF68}"/>
              </a:ext>
            </a:extLst>
          </p:cNvPr>
          <p:cNvSpPr txBox="1">
            <a:spLocks noGrp="1"/>
          </p:cNvSpPr>
          <p:nvPr>
            <p:ph type="body" idx="1"/>
          </p:nvPr>
        </p:nvSpPr>
        <p:spPr>
          <a:xfrm>
            <a:off x="831847" y="4589465"/>
            <a:ext cx="10515600" cy="1500182"/>
          </a:xfrm>
        </p:spPr>
        <p:txBody>
          <a:bodyPr/>
          <a:lstStyle>
            <a:lvl1pPr marL="0" indent="0">
              <a:buNone/>
              <a:defRPr sz="2400">
                <a:solidFill>
                  <a:srgbClr val="78808A"/>
                </a:solidFill>
              </a:defRPr>
            </a:lvl1pPr>
          </a:lstStyle>
          <a:p>
            <a:pPr lvl="0"/>
            <a:r>
              <a:rPr lang="en-GB"/>
              <a:t>Click to edit Master text styles</a:t>
            </a:r>
          </a:p>
        </p:txBody>
      </p:sp>
      <p:sp>
        <p:nvSpPr>
          <p:cNvPr id="4" name="Date Placeholder 3">
            <a:extLst>
              <a:ext uri="{FF2B5EF4-FFF2-40B4-BE49-F238E27FC236}">
                <a16:creationId xmlns:a16="http://schemas.microsoft.com/office/drawing/2014/main" id="{FC65F3C3-FC69-2EBF-7869-2352C047ADCB}"/>
              </a:ext>
            </a:extLst>
          </p:cNvPr>
          <p:cNvSpPr txBox="1">
            <a:spLocks noGrp="1"/>
          </p:cNvSpPr>
          <p:nvPr>
            <p:ph type="dt" sz="half" idx="7"/>
          </p:nvPr>
        </p:nvSpPr>
        <p:spPr/>
        <p:txBody>
          <a:bodyPr/>
          <a:lstStyle>
            <a:lvl1pPr>
              <a:defRPr/>
            </a:lvl1pPr>
          </a:lstStyle>
          <a:p>
            <a:pPr lvl="0"/>
            <a:fld id="{C3C1054B-2CAF-4DC4-B619-31F9A4982A65}" type="datetime1">
              <a:rPr lang="en-US"/>
              <a:pPr lvl="0"/>
              <a:t>4/2/2026</a:t>
            </a:fld>
            <a:endParaRPr lang="en-US"/>
          </a:p>
        </p:txBody>
      </p:sp>
      <p:sp>
        <p:nvSpPr>
          <p:cNvPr id="5" name="Footer Placeholder 4">
            <a:extLst>
              <a:ext uri="{FF2B5EF4-FFF2-40B4-BE49-F238E27FC236}">
                <a16:creationId xmlns:a16="http://schemas.microsoft.com/office/drawing/2014/main" id="{352A9005-3A6A-4729-0CF2-1F0598ED6413}"/>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15C0C8FC-5417-CD16-8D9B-92AE0365D48E}"/>
              </a:ext>
            </a:extLst>
          </p:cNvPr>
          <p:cNvSpPr txBox="1">
            <a:spLocks noGrp="1"/>
          </p:cNvSpPr>
          <p:nvPr>
            <p:ph type="sldNum" sz="quarter" idx="8"/>
          </p:nvPr>
        </p:nvSpPr>
        <p:spPr/>
        <p:txBody>
          <a:bodyPr/>
          <a:lstStyle>
            <a:lvl1pPr>
              <a:defRPr/>
            </a:lvl1pPr>
          </a:lstStyle>
          <a:p>
            <a:pPr lvl="0"/>
            <a:fld id="{7396D8C1-E2E7-4B61-939D-042C8C8FD81D}" type="slidenum">
              <a:t>‹#›</a:t>
            </a:fld>
            <a:endParaRPr lang="en-US"/>
          </a:p>
        </p:txBody>
      </p:sp>
    </p:spTree>
    <p:extLst>
      <p:ext uri="{BB962C8B-B14F-4D97-AF65-F5344CB8AC3E}">
        <p14:creationId xmlns:p14="http://schemas.microsoft.com/office/powerpoint/2010/main" val="739480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41A32-A25D-BB41-29E8-AB630BB50245}"/>
              </a:ext>
            </a:extLst>
          </p:cNvPr>
          <p:cNvSpPr txBox="1">
            <a:spLocks noGrp="1"/>
          </p:cNvSpPr>
          <p:nvPr>
            <p:ph type="title"/>
          </p:nvPr>
        </p:nvSpPr>
        <p:spPr/>
        <p:txBody>
          <a:bodyPr/>
          <a:lstStyle>
            <a:lvl1pPr>
              <a:defRPr/>
            </a:lvl1pPr>
          </a:lstStyle>
          <a:p>
            <a:pPr lvl="0"/>
            <a:r>
              <a:rPr lang="en-GB"/>
              <a:t>Click to edit Master title style</a:t>
            </a:r>
            <a:endParaRPr lang="en-US"/>
          </a:p>
        </p:txBody>
      </p:sp>
      <p:sp>
        <p:nvSpPr>
          <p:cNvPr id="3" name="Content Placeholder 2">
            <a:extLst>
              <a:ext uri="{FF2B5EF4-FFF2-40B4-BE49-F238E27FC236}">
                <a16:creationId xmlns:a16="http://schemas.microsoft.com/office/drawing/2014/main" id="{58A15B7C-D263-D94D-A8CB-1305C4982B9A}"/>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1D70DD8-6DE7-E38D-A2EE-5315ABA4A0DD}"/>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6E11EF2-EA8F-19D4-DAB1-31CB9E909052}"/>
              </a:ext>
            </a:extLst>
          </p:cNvPr>
          <p:cNvSpPr txBox="1">
            <a:spLocks noGrp="1"/>
          </p:cNvSpPr>
          <p:nvPr>
            <p:ph type="dt" sz="half" idx="7"/>
          </p:nvPr>
        </p:nvSpPr>
        <p:spPr/>
        <p:txBody>
          <a:bodyPr/>
          <a:lstStyle>
            <a:lvl1pPr>
              <a:defRPr/>
            </a:lvl1pPr>
          </a:lstStyle>
          <a:p>
            <a:pPr lvl="0"/>
            <a:fld id="{6BE9D588-4990-4AAD-8304-B198ECA2A853}" type="datetime1">
              <a:rPr lang="en-US"/>
              <a:pPr lvl="0"/>
              <a:t>4/2/2026</a:t>
            </a:fld>
            <a:endParaRPr lang="en-US"/>
          </a:p>
        </p:txBody>
      </p:sp>
      <p:sp>
        <p:nvSpPr>
          <p:cNvPr id="6" name="Footer Placeholder 5">
            <a:extLst>
              <a:ext uri="{FF2B5EF4-FFF2-40B4-BE49-F238E27FC236}">
                <a16:creationId xmlns:a16="http://schemas.microsoft.com/office/drawing/2014/main" id="{103C230F-6BAF-6A32-C394-6DB129BD9912}"/>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4C06F025-785D-B398-373B-AB64AF32354E}"/>
              </a:ext>
            </a:extLst>
          </p:cNvPr>
          <p:cNvSpPr txBox="1">
            <a:spLocks noGrp="1"/>
          </p:cNvSpPr>
          <p:nvPr>
            <p:ph type="sldNum" sz="quarter" idx="8"/>
          </p:nvPr>
        </p:nvSpPr>
        <p:spPr/>
        <p:txBody>
          <a:bodyPr/>
          <a:lstStyle>
            <a:lvl1pPr>
              <a:defRPr/>
            </a:lvl1pPr>
          </a:lstStyle>
          <a:p>
            <a:pPr lvl="0"/>
            <a:fld id="{AE12DE74-15DD-4BDE-814F-4C9B4DD10EA8}" type="slidenum">
              <a:t>‹#›</a:t>
            </a:fld>
            <a:endParaRPr lang="en-US"/>
          </a:p>
        </p:txBody>
      </p:sp>
    </p:spTree>
    <p:extLst>
      <p:ext uri="{BB962C8B-B14F-4D97-AF65-F5344CB8AC3E}">
        <p14:creationId xmlns:p14="http://schemas.microsoft.com/office/powerpoint/2010/main" val="3735899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871E0-1C4B-21B0-6CDA-C63289D85C2D}"/>
              </a:ext>
            </a:extLst>
          </p:cNvPr>
          <p:cNvSpPr txBox="1">
            <a:spLocks noGrp="1"/>
          </p:cNvSpPr>
          <p:nvPr>
            <p:ph type="title"/>
          </p:nvPr>
        </p:nvSpPr>
        <p:spPr>
          <a:xfrm>
            <a:off x="839784" y="365129"/>
            <a:ext cx="10515600" cy="1325559"/>
          </a:xfrm>
        </p:spPr>
        <p:txBody>
          <a:bodyPr/>
          <a:lstStyle>
            <a:lvl1pPr>
              <a:defRPr/>
            </a:lvl1pPr>
          </a:lstStyle>
          <a:p>
            <a:pPr lvl="0"/>
            <a:r>
              <a:rPr lang="en-GB"/>
              <a:t>Click to edit Master title style</a:t>
            </a:r>
            <a:endParaRPr lang="en-US"/>
          </a:p>
        </p:txBody>
      </p:sp>
      <p:sp>
        <p:nvSpPr>
          <p:cNvPr id="3" name="Text Placeholder 2">
            <a:extLst>
              <a:ext uri="{FF2B5EF4-FFF2-40B4-BE49-F238E27FC236}">
                <a16:creationId xmlns:a16="http://schemas.microsoft.com/office/drawing/2014/main" id="{D792D215-53A7-ED1E-055C-D96940486202}"/>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GB"/>
              <a:t>Click to edit Master text styles</a:t>
            </a:r>
          </a:p>
        </p:txBody>
      </p:sp>
      <p:sp>
        <p:nvSpPr>
          <p:cNvPr id="4" name="Content Placeholder 3">
            <a:extLst>
              <a:ext uri="{FF2B5EF4-FFF2-40B4-BE49-F238E27FC236}">
                <a16:creationId xmlns:a16="http://schemas.microsoft.com/office/drawing/2014/main" id="{1D7AE870-68D1-FD20-8AE4-F2399C40294E}"/>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DA6AC43-F1EB-2173-6977-CD210C07F88A}"/>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GB"/>
              <a:t>Click to edit Master text styles</a:t>
            </a:r>
          </a:p>
        </p:txBody>
      </p:sp>
      <p:sp>
        <p:nvSpPr>
          <p:cNvPr id="6" name="Content Placeholder 5">
            <a:extLst>
              <a:ext uri="{FF2B5EF4-FFF2-40B4-BE49-F238E27FC236}">
                <a16:creationId xmlns:a16="http://schemas.microsoft.com/office/drawing/2014/main" id="{EA37B6A9-EFD0-C277-C56C-A0BC08F18FFD}"/>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43275EC-1E1B-5B1E-309E-39DBC060A0CE}"/>
              </a:ext>
            </a:extLst>
          </p:cNvPr>
          <p:cNvSpPr txBox="1">
            <a:spLocks noGrp="1"/>
          </p:cNvSpPr>
          <p:nvPr>
            <p:ph type="dt" sz="half" idx="7"/>
          </p:nvPr>
        </p:nvSpPr>
        <p:spPr/>
        <p:txBody>
          <a:bodyPr/>
          <a:lstStyle>
            <a:lvl1pPr>
              <a:defRPr/>
            </a:lvl1pPr>
          </a:lstStyle>
          <a:p>
            <a:pPr lvl="0"/>
            <a:fld id="{2E01A830-89D5-4100-880C-C54DE91B6A5F}" type="datetime1">
              <a:rPr lang="en-US"/>
              <a:pPr lvl="0"/>
              <a:t>4/2/2026</a:t>
            </a:fld>
            <a:endParaRPr lang="en-US"/>
          </a:p>
        </p:txBody>
      </p:sp>
      <p:sp>
        <p:nvSpPr>
          <p:cNvPr id="8" name="Footer Placeholder 7">
            <a:extLst>
              <a:ext uri="{FF2B5EF4-FFF2-40B4-BE49-F238E27FC236}">
                <a16:creationId xmlns:a16="http://schemas.microsoft.com/office/drawing/2014/main" id="{54EB40D9-D311-FAAD-F67C-CCAB9F472A89}"/>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24C042A6-1301-5FBE-7E76-88F6C138E609}"/>
              </a:ext>
            </a:extLst>
          </p:cNvPr>
          <p:cNvSpPr txBox="1">
            <a:spLocks noGrp="1"/>
          </p:cNvSpPr>
          <p:nvPr>
            <p:ph type="sldNum" sz="quarter" idx="8"/>
          </p:nvPr>
        </p:nvSpPr>
        <p:spPr/>
        <p:txBody>
          <a:bodyPr/>
          <a:lstStyle>
            <a:lvl1pPr>
              <a:defRPr/>
            </a:lvl1pPr>
          </a:lstStyle>
          <a:p>
            <a:pPr lvl="0"/>
            <a:fld id="{AF196CB3-185E-4B80-8D25-B28C2400A8FA}" type="slidenum">
              <a:t>‹#›</a:t>
            </a:fld>
            <a:endParaRPr lang="en-US"/>
          </a:p>
        </p:txBody>
      </p:sp>
    </p:spTree>
    <p:extLst>
      <p:ext uri="{BB962C8B-B14F-4D97-AF65-F5344CB8AC3E}">
        <p14:creationId xmlns:p14="http://schemas.microsoft.com/office/powerpoint/2010/main" val="34219942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EE0F2-8022-F0C5-C92D-174813FA81DB}"/>
              </a:ext>
            </a:extLst>
          </p:cNvPr>
          <p:cNvSpPr txBox="1">
            <a:spLocks noGrp="1"/>
          </p:cNvSpPr>
          <p:nvPr>
            <p:ph type="title"/>
          </p:nvPr>
        </p:nvSpPr>
        <p:spPr/>
        <p:txBody>
          <a:bodyPr/>
          <a:lstStyle>
            <a:lvl1pPr>
              <a:defRPr/>
            </a:lvl1pPr>
          </a:lstStyle>
          <a:p>
            <a:pPr lvl="0"/>
            <a:r>
              <a:rPr lang="en-GB"/>
              <a:t>Click to edit Master title style</a:t>
            </a:r>
            <a:endParaRPr lang="en-US"/>
          </a:p>
        </p:txBody>
      </p:sp>
      <p:sp>
        <p:nvSpPr>
          <p:cNvPr id="3" name="Date Placeholder 2">
            <a:extLst>
              <a:ext uri="{FF2B5EF4-FFF2-40B4-BE49-F238E27FC236}">
                <a16:creationId xmlns:a16="http://schemas.microsoft.com/office/drawing/2014/main" id="{AF6145AF-70F8-D018-5966-84D374643848}"/>
              </a:ext>
            </a:extLst>
          </p:cNvPr>
          <p:cNvSpPr txBox="1">
            <a:spLocks noGrp="1"/>
          </p:cNvSpPr>
          <p:nvPr>
            <p:ph type="dt" sz="half" idx="7"/>
          </p:nvPr>
        </p:nvSpPr>
        <p:spPr/>
        <p:txBody>
          <a:bodyPr/>
          <a:lstStyle>
            <a:lvl1pPr>
              <a:defRPr/>
            </a:lvl1pPr>
          </a:lstStyle>
          <a:p>
            <a:pPr lvl="0"/>
            <a:fld id="{ECE14695-6408-41F1-8A11-880D4CA13E74}" type="datetime1">
              <a:rPr lang="en-US"/>
              <a:pPr lvl="0"/>
              <a:t>4/2/2026</a:t>
            </a:fld>
            <a:endParaRPr lang="en-US"/>
          </a:p>
        </p:txBody>
      </p:sp>
      <p:sp>
        <p:nvSpPr>
          <p:cNvPr id="4" name="Footer Placeholder 3">
            <a:extLst>
              <a:ext uri="{FF2B5EF4-FFF2-40B4-BE49-F238E27FC236}">
                <a16:creationId xmlns:a16="http://schemas.microsoft.com/office/drawing/2014/main" id="{FEA2DCD2-9F8D-D9A3-EBD8-2634F7410499}"/>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FA93D8F7-967C-2C97-24EC-01A42B9C724B}"/>
              </a:ext>
            </a:extLst>
          </p:cNvPr>
          <p:cNvSpPr txBox="1">
            <a:spLocks noGrp="1"/>
          </p:cNvSpPr>
          <p:nvPr>
            <p:ph type="sldNum" sz="quarter" idx="8"/>
          </p:nvPr>
        </p:nvSpPr>
        <p:spPr/>
        <p:txBody>
          <a:bodyPr/>
          <a:lstStyle>
            <a:lvl1pPr>
              <a:defRPr/>
            </a:lvl1pPr>
          </a:lstStyle>
          <a:p>
            <a:pPr lvl="0"/>
            <a:fld id="{3A52E563-22B5-4B1E-A3DE-977D252F5D04}" type="slidenum">
              <a:t>‹#›</a:t>
            </a:fld>
            <a:endParaRPr lang="en-US"/>
          </a:p>
        </p:txBody>
      </p:sp>
    </p:spTree>
    <p:extLst>
      <p:ext uri="{BB962C8B-B14F-4D97-AF65-F5344CB8AC3E}">
        <p14:creationId xmlns:p14="http://schemas.microsoft.com/office/powerpoint/2010/main" val="7653784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6469B4-7235-8FE4-5270-35563E1B4B35}"/>
              </a:ext>
            </a:extLst>
          </p:cNvPr>
          <p:cNvSpPr txBox="1">
            <a:spLocks noGrp="1"/>
          </p:cNvSpPr>
          <p:nvPr>
            <p:ph type="dt" sz="half" idx="7"/>
          </p:nvPr>
        </p:nvSpPr>
        <p:spPr/>
        <p:txBody>
          <a:bodyPr/>
          <a:lstStyle>
            <a:lvl1pPr>
              <a:defRPr/>
            </a:lvl1pPr>
          </a:lstStyle>
          <a:p>
            <a:pPr lvl="0"/>
            <a:fld id="{DA816F08-4070-42F6-8A49-69ADC1EFC77C}" type="datetime1">
              <a:rPr lang="en-US"/>
              <a:pPr lvl="0"/>
              <a:t>4/2/2026</a:t>
            </a:fld>
            <a:endParaRPr lang="en-US"/>
          </a:p>
        </p:txBody>
      </p:sp>
      <p:sp>
        <p:nvSpPr>
          <p:cNvPr id="3" name="Footer Placeholder 2">
            <a:extLst>
              <a:ext uri="{FF2B5EF4-FFF2-40B4-BE49-F238E27FC236}">
                <a16:creationId xmlns:a16="http://schemas.microsoft.com/office/drawing/2014/main" id="{A220ED5B-623B-FE08-C431-C01A52870922}"/>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FE93C64F-A439-9B9D-9FA6-8958C33D42DA}"/>
              </a:ext>
            </a:extLst>
          </p:cNvPr>
          <p:cNvSpPr txBox="1">
            <a:spLocks noGrp="1"/>
          </p:cNvSpPr>
          <p:nvPr>
            <p:ph type="sldNum" sz="quarter" idx="8"/>
          </p:nvPr>
        </p:nvSpPr>
        <p:spPr/>
        <p:txBody>
          <a:bodyPr/>
          <a:lstStyle>
            <a:lvl1pPr>
              <a:defRPr/>
            </a:lvl1pPr>
          </a:lstStyle>
          <a:p>
            <a:pPr lvl="0"/>
            <a:fld id="{7EFE3A95-5335-4FB2-A3A9-B41D546D4916}" type="slidenum">
              <a:t>‹#›</a:t>
            </a:fld>
            <a:endParaRPr lang="en-US"/>
          </a:p>
        </p:txBody>
      </p:sp>
    </p:spTree>
    <p:extLst>
      <p:ext uri="{BB962C8B-B14F-4D97-AF65-F5344CB8AC3E}">
        <p14:creationId xmlns:p14="http://schemas.microsoft.com/office/powerpoint/2010/main" val="8815493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E58F3-F827-783B-9D3C-8004CD2B2E3C}"/>
              </a:ext>
            </a:extLst>
          </p:cNvPr>
          <p:cNvSpPr txBox="1">
            <a:spLocks noGrp="1"/>
          </p:cNvSpPr>
          <p:nvPr>
            <p:ph type="title"/>
          </p:nvPr>
        </p:nvSpPr>
        <p:spPr>
          <a:xfrm>
            <a:off x="839784" y="457200"/>
            <a:ext cx="3932240" cy="1600200"/>
          </a:xfrm>
        </p:spPr>
        <p:txBody>
          <a:bodyPr anchor="b"/>
          <a:lstStyle>
            <a:lvl1pPr>
              <a:defRPr sz="3200"/>
            </a:lvl1pPr>
          </a:lstStyle>
          <a:p>
            <a:pPr lvl="0"/>
            <a:r>
              <a:rPr lang="en-GB"/>
              <a:t>Click to edit Master title style</a:t>
            </a:r>
            <a:endParaRPr lang="en-US"/>
          </a:p>
        </p:txBody>
      </p:sp>
      <p:sp>
        <p:nvSpPr>
          <p:cNvPr id="3" name="Content Placeholder 2">
            <a:extLst>
              <a:ext uri="{FF2B5EF4-FFF2-40B4-BE49-F238E27FC236}">
                <a16:creationId xmlns:a16="http://schemas.microsoft.com/office/drawing/2014/main" id="{DAC866EE-AAA3-EE7A-F1FE-B1F81C6D25BB}"/>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0B742A8-69EF-71ED-4664-1CF27CEE9118}"/>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GB"/>
              <a:t>Click to edit Master text styles</a:t>
            </a:r>
          </a:p>
        </p:txBody>
      </p:sp>
      <p:sp>
        <p:nvSpPr>
          <p:cNvPr id="5" name="Date Placeholder 4">
            <a:extLst>
              <a:ext uri="{FF2B5EF4-FFF2-40B4-BE49-F238E27FC236}">
                <a16:creationId xmlns:a16="http://schemas.microsoft.com/office/drawing/2014/main" id="{0E07A46D-7591-5DEE-CADD-1A9ABD078DCA}"/>
              </a:ext>
            </a:extLst>
          </p:cNvPr>
          <p:cNvSpPr txBox="1">
            <a:spLocks noGrp="1"/>
          </p:cNvSpPr>
          <p:nvPr>
            <p:ph type="dt" sz="half" idx="7"/>
          </p:nvPr>
        </p:nvSpPr>
        <p:spPr/>
        <p:txBody>
          <a:bodyPr/>
          <a:lstStyle>
            <a:lvl1pPr>
              <a:defRPr/>
            </a:lvl1pPr>
          </a:lstStyle>
          <a:p>
            <a:pPr lvl="0"/>
            <a:fld id="{7358A041-550D-4033-9A4F-330A8BF42EF8}" type="datetime1">
              <a:rPr lang="en-US"/>
              <a:pPr lvl="0"/>
              <a:t>4/2/2026</a:t>
            </a:fld>
            <a:endParaRPr lang="en-US"/>
          </a:p>
        </p:txBody>
      </p:sp>
      <p:sp>
        <p:nvSpPr>
          <p:cNvPr id="6" name="Footer Placeholder 5">
            <a:extLst>
              <a:ext uri="{FF2B5EF4-FFF2-40B4-BE49-F238E27FC236}">
                <a16:creationId xmlns:a16="http://schemas.microsoft.com/office/drawing/2014/main" id="{EBEC8C21-CFF0-187D-4700-D71D167813D6}"/>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89B43F37-FD65-2401-20DF-D420F5BA132F}"/>
              </a:ext>
            </a:extLst>
          </p:cNvPr>
          <p:cNvSpPr txBox="1">
            <a:spLocks noGrp="1"/>
          </p:cNvSpPr>
          <p:nvPr>
            <p:ph type="sldNum" sz="quarter" idx="8"/>
          </p:nvPr>
        </p:nvSpPr>
        <p:spPr/>
        <p:txBody>
          <a:bodyPr/>
          <a:lstStyle>
            <a:lvl1pPr>
              <a:defRPr/>
            </a:lvl1pPr>
          </a:lstStyle>
          <a:p>
            <a:pPr lvl="0"/>
            <a:fld id="{80EFB2CF-A109-42F8-AFD4-D0A650FCAB67}" type="slidenum">
              <a:t>‹#›</a:t>
            </a:fld>
            <a:endParaRPr lang="en-US"/>
          </a:p>
        </p:txBody>
      </p:sp>
    </p:spTree>
    <p:extLst>
      <p:ext uri="{BB962C8B-B14F-4D97-AF65-F5344CB8AC3E}">
        <p14:creationId xmlns:p14="http://schemas.microsoft.com/office/powerpoint/2010/main" val="2695846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62EB0-3F7A-BA3F-2445-E7EF1D3AB1B0}"/>
              </a:ext>
            </a:extLst>
          </p:cNvPr>
          <p:cNvSpPr txBox="1">
            <a:spLocks noGrp="1"/>
          </p:cNvSpPr>
          <p:nvPr>
            <p:ph type="title"/>
          </p:nvPr>
        </p:nvSpPr>
        <p:spPr>
          <a:xfrm>
            <a:off x="839784" y="457200"/>
            <a:ext cx="3932240" cy="1600200"/>
          </a:xfrm>
        </p:spPr>
        <p:txBody>
          <a:bodyPr anchor="b"/>
          <a:lstStyle>
            <a:lvl1pPr>
              <a:defRPr sz="3200"/>
            </a:lvl1pPr>
          </a:lstStyle>
          <a:p>
            <a:pPr lvl="0"/>
            <a:r>
              <a:rPr lang="en-GB"/>
              <a:t>Click to edit Master title style</a:t>
            </a:r>
            <a:endParaRPr lang="en-US"/>
          </a:p>
        </p:txBody>
      </p:sp>
      <p:sp>
        <p:nvSpPr>
          <p:cNvPr id="3" name="Picture Placeholder 2">
            <a:extLst>
              <a:ext uri="{FF2B5EF4-FFF2-40B4-BE49-F238E27FC236}">
                <a16:creationId xmlns:a16="http://schemas.microsoft.com/office/drawing/2014/main" id="{FE350E77-C6AB-AEDF-334B-3C435CF55324}"/>
              </a:ext>
            </a:extLst>
          </p:cNvPr>
          <p:cNvSpPr txBox="1">
            <a:spLocks noGrp="1"/>
          </p:cNvSpPr>
          <p:nvPr>
            <p:ph type="pic" idx="1"/>
          </p:nvPr>
        </p:nvSpPr>
        <p:spPr>
          <a:xfrm>
            <a:off x="5183184" y="987423"/>
            <a:ext cx="6172200" cy="4873623"/>
          </a:xfrm>
        </p:spPr>
        <p:txBody>
          <a:bodyPr/>
          <a:lstStyle>
            <a:lvl1pPr marL="0" indent="0">
              <a:buNone/>
              <a:defRPr sz="3200"/>
            </a:lvl1pPr>
          </a:lstStyle>
          <a:p>
            <a:pPr lvl="0"/>
            <a:r>
              <a:rPr lang="en-GB"/>
              <a:t>Click icon to add picture</a:t>
            </a:r>
            <a:endParaRPr lang="en-US"/>
          </a:p>
        </p:txBody>
      </p:sp>
      <p:sp>
        <p:nvSpPr>
          <p:cNvPr id="4" name="Text Placeholder 3">
            <a:extLst>
              <a:ext uri="{FF2B5EF4-FFF2-40B4-BE49-F238E27FC236}">
                <a16:creationId xmlns:a16="http://schemas.microsoft.com/office/drawing/2014/main" id="{D4378F99-994E-84BB-D6DA-361292C6E200}"/>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GB"/>
              <a:t>Click to edit Master text styles</a:t>
            </a:r>
          </a:p>
        </p:txBody>
      </p:sp>
      <p:sp>
        <p:nvSpPr>
          <p:cNvPr id="5" name="Date Placeholder 4">
            <a:extLst>
              <a:ext uri="{FF2B5EF4-FFF2-40B4-BE49-F238E27FC236}">
                <a16:creationId xmlns:a16="http://schemas.microsoft.com/office/drawing/2014/main" id="{B8AD1D88-0382-AB47-8DDF-620397F1C1E2}"/>
              </a:ext>
            </a:extLst>
          </p:cNvPr>
          <p:cNvSpPr txBox="1">
            <a:spLocks noGrp="1"/>
          </p:cNvSpPr>
          <p:nvPr>
            <p:ph type="dt" sz="half" idx="7"/>
          </p:nvPr>
        </p:nvSpPr>
        <p:spPr/>
        <p:txBody>
          <a:bodyPr/>
          <a:lstStyle>
            <a:lvl1pPr>
              <a:defRPr/>
            </a:lvl1pPr>
          </a:lstStyle>
          <a:p>
            <a:pPr lvl="0"/>
            <a:fld id="{1D3E121A-433C-4DE0-82E7-0774D2F902ED}" type="datetime1">
              <a:rPr lang="en-US"/>
              <a:pPr lvl="0"/>
              <a:t>4/2/2026</a:t>
            </a:fld>
            <a:endParaRPr lang="en-US"/>
          </a:p>
        </p:txBody>
      </p:sp>
      <p:sp>
        <p:nvSpPr>
          <p:cNvPr id="6" name="Footer Placeholder 5">
            <a:extLst>
              <a:ext uri="{FF2B5EF4-FFF2-40B4-BE49-F238E27FC236}">
                <a16:creationId xmlns:a16="http://schemas.microsoft.com/office/drawing/2014/main" id="{24B675C9-92AC-20E0-F50E-81374A489353}"/>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58B8FB68-FA60-CB4F-838A-BDC4348C1D37}"/>
              </a:ext>
            </a:extLst>
          </p:cNvPr>
          <p:cNvSpPr txBox="1">
            <a:spLocks noGrp="1"/>
          </p:cNvSpPr>
          <p:nvPr>
            <p:ph type="sldNum" sz="quarter" idx="8"/>
          </p:nvPr>
        </p:nvSpPr>
        <p:spPr/>
        <p:txBody>
          <a:bodyPr/>
          <a:lstStyle>
            <a:lvl1pPr>
              <a:defRPr/>
            </a:lvl1pPr>
          </a:lstStyle>
          <a:p>
            <a:pPr lvl="0"/>
            <a:fld id="{6FBC9D20-7411-4068-8243-09D720E6980B}" type="slidenum">
              <a:t>‹#›</a:t>
            </a:fld>
            <a:endParaRPr lang="en-US"/>
          </a:p>
        </p:txBody>
      </p:sp>
    </p:spTree>
    <p:extLst>
      <p:ext uri="{BB962C8B-B14F-4D97-AF65-F5344CB8AC3E}">
        <p14:creationId xmlns:p14="http://schemas.microsoft.com/office/powerpoint/2010/main" val="32532204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D34B0-A83B-A9A2-FDCE-FF174D513E9A}"/>
              </a:ext>
            </a:extLst>
          </p:cNvPr>
          <p:cNvSpPr txBox="1">
            <a:spLocks noGrp="1"/>
          </p:cNvSpPr>
          <p:nvPr>
            <p:ph type="title"/>
          </p:nvPr>
        </p:nvSpPr>
        <p:spPr/>
        <p:txBody>
          <a:bodyPr/>
          <a:lstStyle>
            <a:lvl1pPr>
              <a:defRPr/>
            </a:lvl1pPr>
          </a:lstStyle>
          <a:p>
            <a:pPr lvl="0"/>
            <a:r>
              <a:rPr lang="en-GB"/>
              <a:t>Click to edit Master title style</a:t>
            </a:r>
            <a:endParaRPr lang="en-US"/>
          </a:p>
        </p:txBody>
      </p:sp>
      <p:sp>
        <p:nvSpPr>
          <p:cNvPr id="3" name="Vertical Text Placeholder 2">
            <a:extLst>
              <a:ext uri="{FF2B5EF4-FFF2-40B4-BE49-F238E27FC236}">
                <a16:creationId xmlns:a16="http://schemas.microsoft.com/office/drawing/2014/main" id="{7F28162B-60CC-E006-4379-E5EFF5B11764}"/>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33928C8-BE31-DEA6-1993-D88DC7FE578F}"/>
              </a:ext>
            </a:extLst>
          </p:cNvPr>
          <p:cNvSpPr txBox="1">
            <a:spLocks noGrp="1"/>
          </p:cNvSpPr>
          <p:nvPr>
            <p:ph type="dt" sz="half" idx="7"/>
          </p:nvPr>
        </p:nvSpPr>
        <p:spPr/>
        <p:txBody>
          <a:bodyPr/>
          <a:lstStyle>
            <a:lvl1pPr>
              <a:defRPr/>
            </a:lvl1pPr>
          </a:lstStyle>
          <a:p>
            <a:pPr lvl="0"/>
            <a:fld id="{923797C6-0E09-4596-A4D6-C66137D6EA43}" type="datetime1">
              <a:rPr lang="en-US"/>
              <a:pPr lvl="0"/>
              <a:t>4/2/2026</a:t>
            </a:fld>
            <a:endParaRPr lang="en-US"/>
          </a:p>
        </p:txBody>
      </p:sp>
      <p:sp>
        <p:nvSpPr>
          <p:cNvPr id="5" name="Footer Placeholder 4">
            <a:extLst>
              <a:ext uri="{FF2B5EF4-FFF2-40B4-BE49-F238E27FC236}">
                <a16:creationId xmlns:a16="http://schemas.microsoft.com/office/drawing/2014/main" id="{23C3EABC-DF6C-5ABB-C242-0D98A142F56E}"/>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3A92347A-78BF-B31E-B1E4-D331F7F99886}"/>
              </a:ext>
            </a:extLst>
          </p:cNvPr>
          <p:cNvSpPr txBox="1">
            <a:spLocks noGrp="1"/>
          </p:cNvSpPr>
          <p:nvPr>
            <p:ph type="sldNum" sz="quarter" idx="8"/>
          </p:nvPr>
        </p:nvSpPr>
        <p:spPr/>
        <p:txBody>
          <a:bodyPr/>
          <a:lstStyle>
            <a:lvl1pPr>
              <a:defRPr/>
            </a:lvl1pPr>
          </a:lstStyle>
          <a:p>
            <a:pPr lvl="0"/>
            <a:fld id="{B65A6358-0A7D-4291-B53C-584149AA53A4}" type="slidenum">
              <a:t>‹#›</a:t>
            </a:fld>
            <a:endParaRPr lang="en-US"/>
          </a:p>
        </p:txBody>
      </p:sp>
    </p:spTree>
    <p:extLst>
      <p:ext uri="{BB962C8B-B14F-4D97-AF65-F5344CB8AC3E}">
        <p14:creationId xmlns:p14="http://schemas.microsoft.com/office/powerpoint/2010/main" val="4071588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2B9FA7-0DE4-B192-D3CE-C65660C05AE8}"/>
              </a:ext>
            </a:extLst>
          </p:cNvPr>
          <p:cNvSpPr txBox="1">
            <a:spLocks noGrp="1"/>
          </p:cNvSpPr>
          <p:nvPr>
            <p:ph type="title" orient="vert"/>
          </p:nvPr>
        </p:nvSpPr>
        <p:spPr>
          <a:xfrm>
            <a:off x="8724903" y="365129"/>
            <a:ext cx="2628899" cy="5811834"/>
          </a:xfrm>
        </p:spPr>
        <p:txBody>
          <a:bodyPr vert="eaVert"/>
          <a:lstStyle>
            <a:lvl1pPr>
              <a:defRPr/>
            </a:lvl1pPr>
          </a:lstStyle>
          <a:p>
            <a:pPr lvl="0"/>
            <a:r>
              <a:rPr lang="en-GB"/>
              <a:t>Click to edit Master title style</a:t>
            </a:r>
            <a:endParaRPr lang="en-US"/>
          </a:p>
        </p:txBody>
      </p:sp>
      <p:sp>
        <p:nvSpPr>
          <p:cNvPr id="3" name="Vertical Text Placeholder 2">
            <a:extLst>
              <a:ext uri="{FF2B5EF4-FFF2-40B4-BE49-F238E27FC236}">
                <a16:creationId xmlns:a16="http://schemas.microsoft.com/office/drawing/2014/main" id="{7624790A-17B1-4FAD-AF06-66F05FF9038C}"/>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E3A3215-E429-D68F-B52E-8A93B9FA4DF5}"/>
              </a:ext>
            </a:extLst>
          </p:cNvPr>
          <p:cNvSpPr txBox="1">
            <a:spLocks noGrp="1"/>
          </p:cNvSpPr>
          <p:nvPr>
            <p:ph type="dt" sz="half" idx="7"/>
          </p:nvPr>
        </p:nvSpPr>
        <p:spPr/>
        <p:txBody>
          <a:bodyPr/>
          <a:lstStyle>
            <a:lvl1pPr>
              <a:defRPr/>
            </a:lvl1pPr>
          </a:lstStyle>
          <a:p>
            <a:pPr lvl="0"/>
            <a:fld id="{6E857B9C-F52A-4371-92F9-6067F7964E35}" type="datetime1">
              <a:rPr lang="en-US"/>
              <a:pPr lvl="0"/>
              <a:t>4/2/2026</a:t>
            </a:fld>
            <a:endParaRPr lang="en-US"/>
          </a:p>
        </p:txBody>
      </p:sp>
      <p:sp>
        <p:nvSpPr>
          <p:cNvPr id="5" name="Footer Placeholder 4">
            <a:extLst>
              <a:ext uri="{FF2B5EF4-FFF2-40B4-BE49-F238E27FC236}">
                <a16:creationId xmlns:a16="http://schemas.microsoft.com/office/drawing/2014/main" id="{9B54F200-C797-22CD-E8E6-5A02ADC54AB9}"/>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31FE6AED-87D2-250F-21AD-D1A5A997B747}"/>
              </a:ext>
            </a:extLst>
          </p:cNvPr>
          <p:cNvSpPr txBox="1">
            <a:spLocks noGrp="1"/>
          </p:cNvSpPr>
          <p:nvPr>
            <p:ph type="sldNum" sz="quarter" idx="8"/>
          </p:nvPr>
        </p:nvSpPr>
        <p:spPr/>
        <p:txBody>
          <a:bodyPr/>
          <a:lstStyle>
            <a:lvl1pPr>
              <a:defRPr/>
            </a:lvl1pPr>
          </a:lstStyle>
          <a:p>
            <a:pPr lvl="0"/>
            <a:fld id="{43C05D9B-E226-4055-8431-666BE3017461}" type="slidenum">
              <a:t>‹#›</a:t>
            </a:fld>
            <a:endParaRPr lang="en-US"/>
          </a:p>
        </p:txBody>
      </p:sp>
    </p:spTree>
    <p:extLst>
      <p:ext uri="{BB962C8B-B14F-4D97-AF65-F5344CB8AC3E}">
        <p14:creationId xmlns:p14="http://schemas.microsoft.com/office/powerpoint/2010/main" val="21184729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06_CC 2 column text LARGE">
    <p:spTree>
      <p:nvGrpSpPr>
        <p:cNvPr id="1" name=""/>
        <p:cNvGrpSpPr/>
        <p:nvPr/>
      </p:nvGrpSpPr>
      <p:grpSpPr>
        <a:xfrm>
          <a:off x="0" y="0"/>
          <a:ext cx="0" cy="0"/>
          <a:chOff x="0" y="0"/>
          <a:chExt cx="0" cy="0"/>
        </a:xfrm>
      </p:grpSpPr>
      <p:sp>
        <p:nvSpPr>
          <p:cNvPr id="2" name="Google Shape;89;p16">
            <a:extLst>
              <a:ext uri="{FF2B5EF4-FFF2-40B4-BE49-F238E27FC236}">
                <a16:creationId xmlns:a16="http://schemas.microsoft.com/office/drawing/2014/main" id="{CB6F7C4D-33D8-9DC4-F3A4-AB8ADADE6F99}"/>
              </a:ext>
            </a:extLst>
          </p:cNvPr>
          <p:cNvSpPr txBox="1">
            <a:spLocks noGrp="1"/>
          </p:cNvSpPr>
          <p:nvPr>
            <p:ph type="sldNum" sz="quarter" idx="8"/>
          </p:nvPr>
        </p:nvSpPr>
        <p:spPr>
          <a:xfrm>
            <a:off x="11296607" y="6217627"/>
            <a:ext cx="731602" cy="524801"/>
          </a:xfrm>
        </p:spPr>
        <p:txBody>
          <a:bodyPr lIns="91421" tIns="91421" rIns="91421" bIns="91421">
            <a:normAutofit/>
          </a:bodyPr>
          <a:lstStyle>
            <a:lvl1pPr>
              <a:defRPr lang="en-GB"/>
            </a:lvl1pPr>
          </a:lstStyle>
          <a:p>
            <a:pPr lvl="0"/>
            <a:fld id="{CEFEFCB2-D063-4305-A985-71C65350D91B}" type="slidenum">
              <a:t>‹#›</a:t>
            </a:fld>
            <a:endParaRPr lang="en-GB"/>
          </a:p>
        </p:txBody>
      </p:sp>
      <p:sp>
        <p:nvSpPr>
          <p:cNvPr id="3" name="Google Shape;90;p16">
            <a:extLst>
              <a:ext uri="{FF2B5EF4-FFF2-40B4-BE49-F238E27FC236}">
                <a16:creationId xmlns:a16="http://schemas.microsoft.com/office/drawing/2014/main" id="{850EF3AC-C9C2-FF5E-337B-B3670892A226}"/>
              </a:ext>
            </a:extLst>
          </p:cNvPr>
          <p:cNvSpPr txBox="1">
            <a:spLocks noGrp="1"/>
          </p:cNvSpPr>
          <p:nvPr>
            <p:ph type="body" idx="4294967295"/>
          </p:nvPr>
        </p:nvSpPr>
        <p:spPr>
          <a:xfrm>
            <a:off x="609603" y="609603"/>
            <a:ext cx="5376800" cy="5607996"/>
          </a:xfrm>
        </p:spPr>
        <p:txBody>
          <a:bodyPr lIns="0" tIns="0" rIns="0" bIns="0">
            <a:noAutofit/>
          </a:bodyPr>
          <a:lstStyle>
            <a:lvl1pPr marL="609584" indent="-423321">
              <a:lnSpc>
                <a:spcPct val="100000"/>
              </a:lnSpc>
              <a:spcBef>
                <a:spcPts val="0"/>
              </a:spcBef>
              <a:buSzPts val="1400"/>
              <a:buChar char="●"/>
              <a:defRPr sz="1867"/>
            </a:lvl1pPr>
          </a:lstStyle>
          <a:p>
            <a:pPr lvl="0"/>
            <a:endParaRPr lang="en-GB"/>
          </a:p>
        </p:txBody>
      </p:sp>
      <p:sp>
        <p:nvSpPr>
          <p:cNvPr id="4" name="Google Shape;91;p16">
            <a:extLst>
              <a:ext uri="{FF2B5EF4-FFF2-40B4-BE49-F238E27FC236}">
                <a16:creationId xmlns:a16="http://schemas.microsoft.com/office/drawing/2014/main" id="{9C6EA222-2BE8-188B-F7AC-69872A27EC1A}"/>
              </a:ext>
            </a:extLst>
          </p:cNvPr>
          <p:cNvSpPr txBox="1">
            <a:spLocks noGrp="1"/>
          </p:cNvSpPr>
          <p:nvPr>
            <p:ph type="body" idx="4294967295"/>
          </p:nvPr>
        </p:nvSpPr>
        <p:spPr>
          <a:xfrm>
            <a:off x="6264234" y="609603"/>
            <a:ext cx="5376800" cy="5607996"/>
          </a:xfrm>
        </p:spPr>
        <p:txBody>
          <a:bodyPr lIns="0" tIns="0" rIns="0" bIns="0">
            <a:noAutofit/>
          </a:bodyPr>
          <a:lstStyle>
            <a:lvl1pPr marL="609584" indent="-423321">
              <a:lnSpc>
                <a:spcPct val="100000"/>
              </a:lnSpc>
              <a:spcBef>
                <a:spcPts val="0"/>
              </a:spcBef>
              <a:buSzPts val="1400"/>
              <a:buChar char="●"/>
              <a:defRPr sz="1867"/>
            </a:lvl1pPr>
          </a:lstStyle>
          <a:p>
            <a:pPr lvl="0"/>
            <a:endParaRPr lang="en-GB"/>
          </a:p>
        </p:txBody>
      </p:sp>
    </p:spTree>
    <p:extLst>
      <p:ext uri="{BB962C8B-B14F-4D97-AF65-F5344CB8AC3E}">
        <p14:creationId xmlns:p14="http://schemas.microsoft.com/office/powerpoint/2010/main" val="1049321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71A467C3-CEEB-D346-87A6-70F94A2B802F}" type="datetimeFigureOut">
              <a:rPr lang="en-US" smtClean="0"/>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5EB30C-771A-7D40-9F8D-AD5D76D9ECFE}" type="slidenum">
              <a:rPr lang="en-US" smtClean="0"/>
              <a:t>‹#›</a:t>
            </a:fld>
            <a:endParaRPr lang="en-US"/>
          </a:p>
        </p:txBody>
      </p:sp>
    </p:spTree>
    <p:extLst>
      <p:ext uri="{BB962C8B-B14F-4D97-AF65-F5344CB8AC3E}">
        <p14:creationId xmlns:p14="http://schemas.microsoft.com/office/powerpoint/2010/main" val="6390509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ubheading Blue 4">
    <p:bg>
      <p:bgPr>
        <a:gradFill>
          <a:gsLst>
            <a:gs pos="0">
              <a:srgbClr val="135574"/>
            </a:gs>
            <a:gs pos="100000">
              <a:srgbClr val="135574"/>
            </a:gs>
          </a:gsLst>
          <a:path path="circle">
            <a:fillToRect l="50000" t="50000" r="50000" b="50000"/>
          </a:path>
        </a:gradFill>
        <a:effectLst/>
      </p:bgPr>
    </p:bg>
    <p:spTree>
      <p:nvGrpSpPr>
        <p:cNvPr id="1" name=""/>
        <p:cNvGrpSpPr/>
        <p:nvPr/>
      </p:nvGrpSpPr>
      <p:grpSpPr>
        <a:xfrm>
          <a:off x="0" y="0"/>
          <a:ext cx="0" cy="0"/>
          <a:chOff x="0" y="0"/>
          <a:chExt cx="0" cy="0"/>
        </a:xfrm>
      </p:grpSpPr>
      <p:sp>
        <p:nvSpPr>
          <p:cNvPr id="2" name="Data 21">
            <a:extLst>
              <a:ext uri="{FF2B5EF4-FFF2-40B4-BE49-F238E27FC236}">
                <a16:creationId xmlns:a16="http://schemas.microsoft.com/office/drawing/2014/main" id="{B6B2D0F4-4240-1B7D-F108-EE0F8C1D0AF0}"/>
              </a:ext>
            </a:extLst>
          </p:cNvPr>
          <p:cNvSpPr/>
          <p:nvPr/>
        </p:nvSpPr>
        <p:spPr>
          <a:xfrm>
            <a:off x="9293467" y="0"/>
            <a:ext cx="2915024" cy="6858000"/>
          </a:xfrm>
          <a:custGeom>
            <a:avLst/>
            <a:gdLst>
              <a:gd name="f0" fmla="val 10800000"/>
              <a:gd name="f1" fmla="val 5400000"/>
              <a:gd name="f2" fmla="val 180"/>
              <a:gd name="f3" fmla="val w"/>
              <a:gd name="f4" fmla="val h"/>
              <a:gd name="f5" fmla="val 0"/>
              <a:gd name="f6" fmla="val 10001"/>
              <a:gd name="f7" fmla="val 9991"/>
              <a:gd name="f8" fmla="val 9983"/>
              <a:gd name="f9" fmla="val 8513"/>
              <a:gd name="f10" fmla="val 9929"/>
              <a:gd name="f11" fmla="val 9924"/>
              <a:gd name="f12" fmla="val 3364"/>
              <a:gd name="f13" fmla="val 10053"/>
              <a:gd name="f14" fmla="val 6659"/>
              <a:gd name="f15" fmla="val 9977"/>
              <a:gd name="f16" fmla="+- 0 0 -90"/>
              <a:gd name="f17" fmla="*/ f3 1 10001"/>
              <a:gd name="f18" fmla="*/ f4 1 9991"/>
              <a:gd name="f19" fmla="+- f7 0 f5"/>
              <a:gd name="f20" fmla="+- f6 0 f5"/>
              <a:gd name="f21" fmla="*/ f16 f0 1"/>
              <a:gd name="f22" fmla="*/ f20 1 10001"/>
              <a:gd name="f23" fmla="*/ f19 1 9991"/>
              <a:gd name="f24" fmla="*/ 0 f20 1"/>
              <a:gd name="f25" fmla="*/ 9983 f19 1"/>
              <a:gd name="f26" fmla="*/ 8513 f20 1"/>
              <a:gd name="f27" fmla="*/ 0 f19 1"/>
              <a:gd name="f28" fmla="*/ 9929 f20 1"/>
              <a:gd name="f29" fmla="*/ 9977 f20 1"/>
              <a:gd name="f30" fmla="*/ 9991 f19 1"/>
              <a:gd name="f31" fmla="*/ f21 1 f2"/>
              <a:gd name="f32" fmla="*/ f24 1 10001"/>
              <a:gd name="f33" fmla="*/ f25 1 9991"/>
              <a:gd name="f34" fmla="*/ f26 1 10001"/>
              <a:gd name="f35" fmla="*/ f27 1 9991"/>
              <a:gd name="f36" fmla="*/ f28 1 10001"/>
              <a:gd name="f37" fmla="*/ f29 1 10001"/>
              <a:gd name="f38" fmla="*/ f30 1 9991"/>
              <a:gd name="f39" fmla="*/ f5 1 f22"/>
              <a:gd name="f40" fmla="*/ f6 1 f22"/>
              <a:gd name="f41" fmla="*/ f5 1 f23"/>
              <a:gd name="f42" fmla="*/ f7 1 f23"/>
              <a:gd name="f43" fmla="+- f31 0 f1"/>
              <a:gd name="f44" fmla="*/ f32 1 f22"/>
              <a:gd name="f45" fmla="*/ f33 1 f23"/>
              <a:gd name="f46" fmla="*/ f34 1 f22"/>
              <a:gd name="f47" fmla="*/ f35 1 f23"/>
              <a:gd name="f48" fmla="*/ f36 1 f22"/>
              <a:gd name="f49" fmla="*/ f37 1 f22"/>
              <a:gd name="f50" fmla="*/ f38 1 f23"/>
              <a:gd name="f51" fmla="*/ f39 f17 1"/>
              <a:gd name="f52" fmla="*/ f40 f17 1"/>
              <a:gd name="f53" fmla="*/ f42 f18 1"/>
              <a:gd name="f54" fmla="*/ f41 f18 1"/>
              <a:gd name="f55" fmla="*/ f44 f17 1"/>
              <a:gd name="f56" fmla="*/ f45 f18 1"/>
              <a:gd name="f57" fmla="*/ f46 f17 1"/>
              <a:gd name="f58" fmla="*/ f47 f18 1"/>
              <a:gd name="f59" fmla="*/ f48 f17 1"/>
              <a:gd name="f60" fmla="*/ f49 f17 1"/>
              <a:gd name="f61" fmla="*/ f50 f18 1"/>
            </a:gdLst>
            <a:ahLst/>
            <a:cxnLst>
              <a:cxn ang="3cd4">
                <a:pos x="hc" y="t"/>
              </a:cxn>
              <a:cxn ang="0">
                <a:pos x="r" y="vc"/>
              </a:cxn>
              <a:cxn ang="cd4">
                <a:pos x="hc" y="b"/>
              </a:cxn>
              <a:cxn ang="cd2">
                <a:pos x="l" y="vc"/>
              </a:cxn>
              <a:cxn ang="f43">
                <a:pos x="f55" y="f56"/>
              </a:cxn>
              <a:cxn ang="f43">
                <a:pos x="f57" y="f58"/>
              </a:cxn>
              <a:cxn ang="f43">
                <a:pos x="f59" y="f58"/>
              </a:cxn>
              <a:cxn ang="f43">
                <a:pos x="f60" y="f61"/>
              </a:cxn>
              <a:cxn ang="f43">
                <a:pos x="f55" y="f56"/>
              </a:cxn>
            </a:cxnLst>
            <a:rect l="f51" t="f54" r="f52" b="f53"/>
            <a:pathLst>
              <a:path w="10001" h="9991">
                <a:moveTo>
                  <a:pt x="f5" y="f8"/>
                </a:moveTo>
                <a:lnTo>
                  <a:pt x="f9" y="f5"/>
                </a:lnTo>
                <a:lnTo>
                  <a:pt x="f10" y="f5"/>
                </a:lnTo>
                <a:cubicBezTo>
                  <a:pt x="f11" y="f12"/>
                  <a:pt x="f13" y="f14"/>
                  <a:pt x="f15" y="f7"/>
                </a:cubicBezTo>
                <a:lnTo>
                  <a:pt x="f5" y="f8"/>
                </a:lnTo>
                <a:close/>
              </a:path>
            </a:pathLst>
          </a:custGeom>
          <a:solidFill>
            <a:srgbClr val="F2611B"/>
          </a:solidFill>
          <a:ln w="0" cap="flat">
            <a:solidFill>
              <a:srgbClr val="FAFCFC">
                <a:alpha val="0"/>
              </a:srgbClr>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0" i="0" u="none" strike="noStrike" kern="1200" cap="none" spc="0" baseline="0">
                <a:solidFill>
                  <a:srgbClr val="FAFCFC"/>
                </a:solidFill>
                <a:uFillTx/>
                <a:latin typeface="Aptos"/>
              </a:rPr>
              <a:t>                   </a:t>
            </a:r>
          </a:p>
        </p:txBody>
      </p:sp>
      <p:sp>
        <p:nvSpPr>
          <p:cNvPr id="3" name="Content Placeholder 2">
            <a:extLst>
              <a:ext uri="{FF2B5EF4-FFF2-40B4-BE49-F238E27FC236}">
                <a16:creationId xmlns:a16="http://schemas.microsoft.com/office/drawing/2014/main" id="{E2510825-75B2-2283-E5FC-F64AF1F77E70}"/>
              </a:ext>
            </a:extLst>
          </p:cNvPr>
          <p:cNvSpPr txBox="1"/>
          <p:nvPr/>
        </p:nvSpPr>
        <p:spPr>
          <a:xfrm>
            <a:off x="9607847" y="6266986"/>
            <a:ext cx="1546250" cy="193898"/>
          </a:xfrm>
          <a:prstGeom prst="rect">
            <a:avLst/>
          </a:prstGeom>
          <a:noFill/>
          <a:ln cap="flat">
            <a:noFill/>
          </a:ln>
        </p:spPr>
        <p:txBody>
          <a:bodyPr vert="horz" wrap="square" lIns="0" tIns="0" rIns="0" bIns="0" anchor="ctr" anchorCtr="0" compatLnSpc="1">
            <a:spAutoFit/>
          </a:bodyPr>
          <a:lstStyle/>
          <a:p>
            <a:pPr marL="0" marR="0" lvl="0" indent="0" algn="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1400" b="1" i="0" u="none" strike="noStrike" kern="0" cap="none" spc="100" baseline="0">
                <a:solidFill>
                  <a:srgbClr val="114F6C"/>
                </a:solidFill>
                <a:uFillTx/>
                <a:latin typeface="Roboto" pitchFamily="2"/>
                <a:ea typeface="Roboto" pitchFamily="2"/>
              </a:rPr>
              <a:t>www.nrla.org.uk</a:t>
            </a:r>
          </a:p>
        </p:txBody>
      </p:sp>
      <p:pic>
        <p:nvPicPr>
          <p:cNvPr id="4" name="Picture 7">
            <a:extLst>
              <a:ext uri="{FF2B5EF4-FFF2-40B4-BE49-F238E27FC236}">
                <a16:creationId xmlns:a16="http://schemas.microsoft.com/office/drawing/2014/main" id="{D2388224-6310-2CAB-26D9-69DF18484115}"/>
              </a:ext>
            </a:extLst>
          </p:cNvPr>
          <p:cNvPicPr>
            <a:picLocks noChangeAspect="1"/>
          </p:cNvPicPr>
          <p:nvPr/>
        </p:nvPicPr>
        <p:blipFill>
          <a:blip r:embed="rId2"/>
          <a:stretch>
            <a:fillRect/>
          </a:stretch>
        </p:blipFill>
        <p:spPr>
          <a:xfrm>
            <a:off x="487494" y="5722068"/>
            <a:ext cx="1546250" cy="839803"/>
          </a:xfrm>
          <a:prstGeom prst="rect">
            <a:avLst/>
          </a:prstGeom>
          <a:noFill/>
          <a:ln cap="flat">
            <a:noFill/>
          </a:ln>
        </p:spPr>
      </p:pic>
      <p:sp>
        <p:nvSpPr>
          <p:cNvPr id="5" name="Text Placeholder 3">
            <a:extLst>
              <a:ext uri="{FF2B5EF4-FFF2-40B4-BE49-F238E27FC236}">
                <a16:creationId xmlns:a16="http://schemas.microsoft.com/office/drawing/2014/main" id="{DA4651B7-7ED6-5CC9-BACE-509D85C4440D}"/>
              </a:ext>
            </a:extLst>
          </p:cNvPr>
          <p:cNvSpPr txBox="1">
            <a:spLocks noGrp="1"/>
          </p:cNvSpPr>
          <p:nvPr>
            <p:ph type="body" idx="4294967295"/>
          </p:nvPr>
        </p:nvSpPr>
        <p:spPr>
          <a:xfrm>
            <a:off x="1004312" y="675211"/>
            <a:ext cx="10183361" cy="755358"/>
          </a:xfrm>
        </p:spPr>
        <p:txBody>
          <a:bodyPr/>
          <a:lstStyle>
            <a:lvl1pPr marL="0" indent="0">
              <a:buNone/>
              <a:defRPr lang="en-US" sz="5400" b="1">
                <a:solidFill>
                  <a:srgbClr val="F37423"/>
                </a:solidFill>
              </a:defRPr>
            </a:lvl1pPr>
          </a:lstStyle>
          <a:p>
            <a:pPr lvl="0"/>
            <a:r>
              <a:rPr lang="en-US"/>
              <a:t>Click to edit title</a:t>
            </a:r>
          </a:p>
        </p:txBody>
      </p:sp>
      <p:sp>
        <p:nvSpPr>
          <p:cNvPr id="6" name="Text Placeholder 5">
            <a:extLst>
              <a:ext uri="{FF2B5EF4-FFF2-40B4-BE49-F238E27FC236}">
                <a16:creationId xmlns:a16="http://schemas.microsoft.com/office/drawing/2014/main" id="{BA62B27B-C841-3209-1FE3-E474551B07CA}"/>
              </a:ext>
            </a:extLst>
          </p:cNvPr>
          <p:cNvSpPr txBox="1">
            <a:spLocks noGrp="1"/>
          </p:cNvSpPr>
          <p:nvPr>
            <p:ph type="body" idx="4294967295"/>
          </p:nvPr>
        </p:nvSpPr>
        <p:spPr>
          <a:xfrm>
            <a:off x="1033198" y="1753197"/>
            <a:ext cx="5281199" cy="3648492"/>
          </a:xfrm>
        </p:spPr>
        <p:txBody>
          <a:bodyPr/>
          <a:lstStyle>
            <a:lvl1pPr marL="0" indent="0">
              <a:buNone/>
              <a:defRPr lang="en-US" sz="1800">
                <a:solidFill>
                  <a:srgbClr val="FAFCFC"/>
                </a:solidFill>
              </a:defRPr>
            </a:lvl1pPr>
          </a:lstStyle>
          <a:p>
            <a:pPr lvl="0"/>
            <a:r>
              <a:rPr lang="en-US"/>
              <a:t>Click to edit text</a:t>
            </a:r>
            <a:endParaRPr lang="en-GB"/>
          </a:p>
        </p:txBody>
      </p:sp>
      <p:sp>
        <p:nvSpPr>
          <p:cNvPr id="7" name="Text Placeholder 5">
            <a:extLst>
              <a:ext uri="{FF2B5EF4-FFF2-40B4-BE49-F238E27FC236}">
                <a16:creationId xmlns:a16="http://schemas.microsoft.com/office/drawing/2014/main" id="{4BDC8E82-3973-61F2-55DE-377448DB6B9F}"/>
              </a:ext>
            </a:extLst>
          </p:cNvPr>
          <p:cNvSpPr txBox="1">
            <a:spLocks noGrp="1"/>
          </p:cNvSpPr>
          <p:nvPr>
            <p:ph type="body" idx="4294967295"/>
          </p:nvPr>
        </p:nvSpPr>
        <p:spPr>
          <a:xfrm>
            <a:off x="8064002" y="1753197"/>
            <a:ext cx="3531595" cy="4424397"/>
          </a:xfrm>
        </p:spPr>
        <p:txBody>
          <a:bodyPr/>
          <a:lstStyle>
            <a:lvl1pPr marL="0" indent="0">
              <a:buNone/>
              <a:defRPr lang="en-US" sz="1800">
                <a:solidFill>
                  <a:srgbClr val="FAFCFC"/>
                </a:solidFill>
              </a:defRPr>
            </a:lvl1pPr>
          </a:lstStyle>
          <a:p>
            <a:pPr lvl="0"/>
            <a:r>
              <a:rPr lang="en-US"/>
              <a:t>Click to edit text</a:t>
            </a:r>
            <a:endParaRPr lang="en-GB"/>
          </a:p>
        </p:txBody>
      </p:sp>
      <p:pic>
        <p:nvPicPr>
          <p:cNvPr id="8" name="Picture 9">
            <a:extLst>
              <a:ext uri="{FF2B5EF4-FFF2-40B4-BE49-F238E27FC236}">
                <a16:creationId xmlns:a16="http://schemas.microsoft.com/office/drawing/2014/main" id="{2BD75ED8-C631-4FD5-1A68-B63E456BA3A2}"/>
              </a:ext>
            </a:extLst>
          </p:cNvPr>
          <p:cNvPicPr>
            <a:picLocks noChangeAspect="1"/>
          </p:cNvPicPr>
          <p:nvPr/>
        </p:nvPicPr>
        <p:blipFill>
          <a:blip r:embed="rId3">
            <a:biLevel thresh="50000"/>
          </a:blip>
          <a:stretch>
            <a:fillRect/>
          </a:stretch>
        </p:blipFill>
        <p:spPr>
          <a:xfrm>
            <a:off x="497534" y="548731"/>
            <a:ext cx="595393" cy="755358"/>
          </a:xfrm>
          <a:prstGeom prst="rect">
            <a:avLst/>
          </a:prstGeom>
          <a:noFill/>
          <a:ln cap="flat">
            <a:noFill/>
          </a:ln>
        </p:spPr>
      </p:pic>
    </p:spTree>
    <p:extLst>
      <p:ext uri="{BB962C8B-B14F-4D97-AF65-F5344CB8AC3E}">
        <p14:creationId xmlns:p14="http://schemas.microsoft.com/office/powerpoint/2010/main" val="16220150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ubheading Blue 1">
    <p:bg>
      <p:bgPr>
        <a:gradFill>
          <a:gsLst>
            <a:gs pos="0">
              <a:srgbClr val="135574"/>
            </a:gs>
            <a:gs pos="100000">
              <a:srgbClr val="135574"/>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ACABBF65-DA2A-F590-A678-8C1CB6A9C8A3}"/>
              </a:ext>
            </a:extLst>
          </p:cNvPr>
          <p:cNvPicPr>
            <a:picLocks noChangeAspect="1"/>
          </p:cNvPicPr>
          <p:nvPr/>
        </p:nvPicPr>
        <p:blipFill>
          <a:blip r:embed="rId2"/>
          <a:stretch>
            <a:fillRect/>
          </a:stretch>
        </p:blipFill>
        <p:spPr>
          <a:xfrm>
            <a:off x="487494" y="5722068"/>
            <a:ext cx="1546250" cy="839803"/>
          </a:xfrm>
          <a:prstGeom prst="rect">
            <a:avLst/>
          </a:prstGeom>
          <a:noFill/>
          <a:ln cap="flat">
            <a:noFill/>
          </a:ln>
        </p:spPr>
      </p:pic>
      <p:sp>
        <p:nvSpPr>
          <p:cNvPr id="3" name="Content Placeholder 2">
            <a:extLst>
              <a:ext uri="{FF2B5EF4-FFF2-40B4-BE49-F238E27FC236}">
                <a16:creationId xmlns:a16="http://schemas.microsoft.com/office/drawing/2014/main" id="{C5DE6FEF-ED08-EAB5-2259-55C5D1BAC753}"/>
              </a:ext>
            </a:extLst>
          </p:cNvPr>
          <p:cNvSpPr txBox="1"/>
          <p:nvPr/>
        </p:nvSpPr>
        <p:spPr>
          <a:xfrm>
            <a:off x="9607847" y="6266986"/>
            <a:ext cx="1546250" cy="193898"/>
          </a:xfrm>
          <a:prstGeom prst="rect">
            <a:avLst/>
          </a:prstGeom>
          <a:noFill/>
          <a:ln cap="flat">
            <a:noFill/>
          </a:ln>
        </p:spPr>
        <p:txBody>
          <a:bodyPr vert="horz" wrap="square" lIns="0" tIns="0" rIns="0" bIns="0" anchor="ctr" anchorCtr="0" compatLnSpc="1">
            <a:spAutoFit/>
          </a:bodyPr>
          <a:lstStyle/>
          <a:p>
            <a:pPr marL="0" marR="0" lvl="0" indent="0" algn="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1400" b="1" i="0" u="none" strike="noStrike" kern="0" cap="none" spc="100" baseline="0">
                <a:solidFill>
                  <a:srgbClr val="F37321"/>
                </a:solidFill>
                <a:uFillTx/>
                <a:latin typeface="Roboto" pitchFamily="2"/>
                <a:ea typeface="Roboto" pitchFamily="2"/>
              </a:rPr>
              <a:t>www.nrla.org.uk</a:t>
            </a:r>
          </a:p>
        </p:txBody>
      </p:sp>
      <p:pic>
        <p:nvPicPr>
          <p:cNvPr id="4" name="Picture 1">
            <a:extLst>
              <a:ext uri="{FF2B5EF4-FFF2-40B4-BE49-F238E27FC236}">
                <a16:creationId xmlns:a16="http://schemas.microsoft.com/office/drawing/2014/main" id="{A60105B9-F092-226D-3C02-B412F92C75E3}"/>
              </a:ext>
            </a:extLst>
          </p:cNvPr>
          <p:cNvPicPr>
            <a:picLocks noChangeAspect="1"/>
          </p:cNvPicPr>
          <p:nvPr/>
        </p:nvPicPr>
        <p:blipFill>
          <a:blip r:embed="rId3"/>
          <a:stretch>
            <a:fillRect/>
          </a:stretch>
        </p:blipFill>
        <p:spPr>
          <a:xfrm>
            <a:off x="497534" y="548731"/>
            <a:ext cx="595393" cy="755358"/>
          </a:xfrm>
          <a:prstGeom prst="rect">
            <a:avLst/>
          </a:prstGeom>
          <a:noFill/>
          <a:ln cap="flat">
            <a:noFill/>
          </a:ln>
        </p:spPr>
      </p:pic>
      <p:sp>
        <p:nvSpPr>
          <p:cNvPr id="5" name="Text Placeholder 3">
            <a:extLst>
              <a:ext uri="{FF2B5EF4-FFF2-40B4-BE49-F238E27FC236}">
                <a16:creationId xmlns:a16="http://schemas.microsoft.com/office/drawing/2014/main" id="{97CAE0A6-BE83-E494-B378-6FA9B6E38A8C}"/>
              </a:ext>
            </a:extLst>
          </p:cNvPr>
          <p:cNvSpPr txBox="1">
            <a:spLocks noGrp="1"/>
          </p:cNvSpPr>
          <p:nvPr>
            <p:ph type="body" idx="4294967295"/>
          </p:nvPr>
        </p:nvSpPr>
        <p:spPr>
          <a:xfrm>
            <a:off x="1004312" y="675211"/>
            <a:ext cx="10271244" cy="755358"/>
          </a:xfrm>
        </p:spPr>
        <p:txBody>
          <a:bodyPr/>
          <a:lstStyle>
            <a:lvl1pPr marL="0" indent="0">
              <a:buNone/>
              <a:defRPr lang="en-US" sz="5400" b="1">
                <a:solidFill>
                  <a:srgbClr val="F37423"/>
                </a:solidFill>
              </a:defRPr>
            </a:lvl1pPr>
          </a:lstStyle>
          <a:p>
            <a:pPr lvl="0"/>
            <a:r>
              <a:rPr lang="en-US"/>
              <a:t>Click to edit title</a:t>
            </a:r>
          </a:p>
        </p:txBody>
      </p:sp>
      <p:sp>
        <p:nvSpPr>
          <p:cNvPr id="6" name="Text Placeholder 5">
            <a:extLst>
              <a:ext uri="{FF2B5EF4-FFF2-40B4-BE49-F238E27FC236}">
                <a16:creationId xmlns:a16="http://schemas.microsoft.com/office/drawing/2014/main" id="{E6A7992D-8F2D-ECF8-6E99-18480A58D357}"/>
              </a:ext>
            </a:extLst>
          </p:cNvPr>
          <p:cNvSpPr txBox="1">
            <a:spLocks noGrp="1"/>
          </p:cNvSpPr>
          <p:nvPr>
            <p:ph type="body" idx="4294967295"/>
          </p:nvPr>
        </p:nvSpPr>
        <p:spPr>
          <a:xfrm>
            <a:off x="1004312" y="1766885"/>
            <a:ext cx="10271254" cy="3648492"/>
          </a:xfrm>
        </p:spPr>
        <p:txBody>
          <a:bodyPr/>
          <a:lstStyle>
            <a:lvl1pPr marL="0" indent="0">
              <a:buNone/>
              <a:defRPr lang="en-US" sz="1800">
                <a:solidFill>
                  <a:srgbClr val="FAFCFC"/>
                </a:solidFill>
              </a:defRPr>
            </a:lvl1pPr>
          </a:lstStyle>
          <a:p>
            <a:pPr lvl="0"/>
            <a:r>
              <a:rPr lang="en-US"/>
              <a:t>Click to edit text</a:t>
            </a:r>
            <a:endParaRPr lang="en-GB"/>
          </a:p>
        </p:txBody>
      </p:sp>
    </p:spTree>
    <p:extLst>
      <p:ext uri="{BB962C8B-B14F-4D97-AF65-F5344CB8AC3E}">
        <p14:creationId xmlns:p14="http://schemas.microsoft.com/office/powerpoint/2010/main" val="3116819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A60DA-237B-C39E-B34A-F61A86CF2680}"/>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GB"/>
              <a:t>Click to edit Master title style</a:t>
            </a:r>
            <a:endParaRPr lang="en-US"/>
          </a:p>
        </p:txBody>
      </p:sp>
      <p:sp>
        <p:nvSpPr>
          <p:cNvPr id="3" name="Subtitle 2">
            <a:extLst>
              <a:ext uri="{FF2B5EF4-FFF2-40B4-BE49-F238E27FC236}">
                <a16:creationId xmlns:a16="http://schemas.microsoft.com/office/drawing/2014/main" id="{F126F40C-BBC8-46CA-74FB-EE50549C9354}"/>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GB"/>
              <a:t>Click to edit Master subtitle style</a:t>
            </a:r>
            <a:endParaRPr lang="en-US"/>
          </a:p>
        </p:txBody>
      </p:sp>
      <p:sp>
        <p:nvSpPr>
          <p:cNvPr id="4" name="Date Placeholder 3">
            <a:extLst>
              <a:ext uri="{FF2B5EF4-FFF2-40B4-BE49-F238E27FC236}">
                <a16:creationId xmlns:a16="http://schemas.microsoft.com/office/drawing/2014/main" id="{6838B4B0-EAD1-A92F-E31B-1436805C06AC}"/>
              </a:ext>
            </a:extLst>
          </p:cNvPr>
          <p:cNvSpPr txBox="1">
            <a:spLocks noGrp="1"/>
          </p:cNvSpPr>
          <p:nvPr>
            <p:ph type="dt" sz="half" idx="7"/>
          </p:nvPr>
        </p:nvSpPr>
        <p:spPr/>
        <p:txBody>
          <a:bodyPr/>
          <a:lstStyle>
            <a:lvl1pPr>
              <a:defRPr/>
            </a:lvl1pPr>
          </a:lstStyle>
          <a:p>
            <a:pPr lvl="0"/>
            <a:fld id="{64F18FDF-5CEE-44EA-9598-3FC49744BB99}" type="datetime1">
              <a:rPr lang="en-US"/>
              <a:pPr lvl="0"/>
              <a:t>4/2/2026</a:t>
            </a:fld>
            <a:endParaRPr lang="en-US"/>
          </a:p>
        </p:txBody>
      </p:sp>
      <p:sp>
        <p:nvSpPr>
          <p:cNvPr id="5" name="Footer Placeholder 4">
            <a:extLst>
              <a:ext uri="{FF2B5EF4-FFF2-40B4-BE49-F238E27FC236}">
                <a16:creationId xmlns:a16="http://schemas.microsoft.com/office/drawing/2014/main" id="{A7CB3CE7-8A29-3B92-51C7-CBC844755862}"/>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3CD59CB8-4D3D-0257-31DE-F1F61356EE5A}"/>
              </a:ext>
            </a:extLst>
          </p:cNvPr>
          <p:cNvSpPr txBox="1">
            <a:spLocks noGrp="1"/>
          </p:cNvSpPr>
          <p:nvPr>
            <p:ph type="sldNum" sz="quarter" idx="8"/>
          </p:nvPr>
        </p:nvSpPr>
        <p:spPr/>
        <p:txBody>
          <a:bodyPr/>
          <a:lstStyle>
            <a:lvl1pPr>
              <a:defRPr/>
            </a:lvl1pPr>
          </a:lstStyle>
          <a:p>
            <a:pPr lvl="0"/>
            <a:fld id="{B07EAF13-1978-494D-BE4D-9B28DC3A5360}" type="slidenum">
              <a:t>‹#›</a:t>
            </a:fld>
            <a:endParaRPr lang="en-US"/>
          </a:p>
        </p:txBody>
      </p:sp>
    </p:spTree>
    <p:extLst>
      <p:ext uri="{BB962C8B-B14F-4D97-AF65-F5344CB8AC3E}">
        <p14:creationId xmlns:p14="http://schemas.microsoft.com/office/powerpoint/2010/main" val="1555141109"/>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DEEB4-9F6B-EE2F-E69C-383B664EE487}"/>
              </a:ext>
            </a:extLst>
          </p:cNvPr>
          <p:cNvSpPr txBox="1">
            <a:spLocks noGrp="1"/>
          </p:cNvSpPr>
          <p:nvPr>
            <p:ph type="title"/>
          </p:nvPr>
        </p:nvSpPr>
        <p:spPr/>
        <p:txBody>
          <a:bodyPr/>
          <a:lstStyle>
            <a:lvl1pPr>
              <a:defRPr/>
            </a:lvl1pPr>
          </a:lstStyle>
          <a:p>
            <a:pPr lvl="0"/>
            <a:r>
              <a:rPr lang="en-GB"/>
              <a:t>Click to edit Master title style</a:t>
            </a:r>
            <a:endParaRPr lang="en-US"/>
          </a:p>
        </p:txBody>
      </p:sp>
      <p:sp>
        <p:nvSpPr>
          <p:cNvPr id="3" name="Content Placeholder 2">
            <a:extLst>
              <a:ext uri="{FF2B5EF4-FFF2-40B4-BE49-F238E27FC236}">
                <a16:creationId xmlns:a16="http://schemas.microsoft.com/office/drawing/2014/main" id="{3657F65E-A137-3374-B650-9AC8E0971F33}"/>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512E6ED-23AF-7F62-5131-6BE0DE0466A5}"/>
              </a:ext>
            </a:extLst>
          </p:cNvPr>
          <p:cNvSpPr txBox="1">
            <a:spLocks noGrp="1"/>
          </p:cNvSpPr>
          <p:nvPr>
            <p:ph type="dt" sz="half" idx="7"/>
          </p:nvPr>
        </p:nvSpPr>
        <p:spPr/>
        <p:txBody>
          <a:bodyPr/>
          <a:lstStyle>
            <a:lvl1pPr>
              <a:defRPr/>
            </a:lvl1pPr>
          </a:lstStyle>
          <a:p>
            <a:pPr lvl="0"/>
            <a:fld id="{7AC6BD66-4697-475E-901C-CFCED36B03CC}" type="datetime1">
              <a:rPr lang="en-US"/>
              <a:pPr lvl="0"/>
              <a:t>4/2/2026</a:t>
            </a:fld>
            <a:endParaRPr lang="en-US"/>
          </a:p>
        </p:txBody>
      </p:sp>
      <p:sp>
        <p:nvSpPr>
          <p:cNvPr id="5" name="Footer Placeholder 4">
            <a:extLst>
              <a:ext uri="{FF2B5EF4-FFF2-40B4-BE49-F238E27FC236}">
                <a16:creationId xmlns:a16="http://schemas.microsoft.com/office/drawing/2014/main" id="{C9736A7B-0F6A-3896-F745-574C63AF32E2}"/>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E5AFC594-E88D-94AD-4AAE-52E57C72D452}"/>
              </a:ext>
            </a:extLst>
          </p:cNvPr>
          <p:cNvSpPr txBox="1">
            <a:spLocks noGrp="1"/>
          </p:cNvSpPr>
          <p:nvPr>
            <p:ph type="sldNum" sz="quarter" idx="8"/>
          </p:nvPr>
        </p:nvSpPr>
        <p:spPr/>
        <p:txBody>
          <a:bodyPr/>
          <a:lstStyle>
            <a:lvl1pPr>
              <a:defRPr/>
            </a:lvl1pPr>
          </a:lstStyle>
          <a:p>
            <a:pPr lvl="0"/>
            <a:fld id="{68188EC5-38F2-4E16-BBE9-CB72C5529631}" type="slidenum">
              <a:t>‹#›</a:t>
            </a:fld>
            <a:endParaRPr lang="en-US"/>
          </a:p>
        </p:txBody>
      </p:sp>
    </p:spTree>
    <p:extLst>
      <p:ext uri="{BB962C8B-B14F-4D97-AF65-F5344CB8AC3E}">
        <p14:creationId xmlns:p14="http://schemas.microsoft.com/office/powerpoint/2010/main" val="118554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7E3CB-DFEB-F5FC-05C2-FA19BE12CD21}"/>
              </a:ext>
            </a:extLst>
          </p:cNvPr>
          <p:cNvSpPr txBox="1">
            <a:spLocks noGrp="1"/>
          </p:cNvSpPr>
          <p:nvPr>
            <p:ph type="title"/>
          </p:nvPr>
        </p:nvSpPr>
        <p:spPr>
          <a:xfrm>
            <a:off x="831847" y="1709735"/>
            <a:ext cx="10515600" cy="2852735"/>
          </a:xfrm>
        </p:spPr>
        <p:txBody>
          <a:bodyPr anchor="b"/>
          <a:lstStyle>
            <a:lvl1pPr>
              <a:defRPr sz="6000"/>
            </a:lvl1pPr>
          </a:lstStyle>
          <a:p>
            <a:pPr lvl="0"/>
            <a:r>
              <a:rPr lang="en-GB"/>
              <a:t>Click to edit Master title style</a:t>
            </a:r>
            <a:endParaRPr lang="en-US"/>
          </a:p>
        </p:txBody>
      </p:sp>
      <p:sp>
        <p:nvSpPr>
          <p:cNvPr id="3" name="Text Placeholder 2">
            <a:extLst>
              <a:ext uri="{FF2B5EF4-FFF2-40B4-BE49-F238E27FC236}">
                <a16:creationId xmlns:a16="http://schemas.microsoft.com/office/drawing/2014/main" id="{DC670671-006E-8010-D080-E45E09E78A4F}"/>
              </a:ext>
            </a:extLst>
          </p:cNvPr>
          <p:cNvSpPr txBox="1">
            <a:spLocks noGrp="1"/>
          </p:cNvSpPr>
          <p:nvPr>
            <p:ph type="body" idx="1"/>
          </p:nvPr>
        </p:nvSpPr>
        <p:spPr>
          <a:xfrm>
            <a:off x="831847" y="4589465"/>
            <a:ext cx="10515600" cy="1500182"/>
          </a:xfrm>
        </p:spPr>
        <p:txBody>
          <a:bodyPr/>
          <a:lstStyle>
            <a:lvl1pPr marL="0" indent="0">
              <a:buNone/>
              <a:defRPr sz="2400">
                <a:solidFill>
                  <a:srgbClr val="78808A"/>
                </a:solidFill>
              </a:defRPr>
            </a:lvl1pPr>
          </a:lstStyle>
          <a:p>
            <a:pPr lvl="0"/>
            <a:r>
              <a:rPr lang="en-GB"/>
              <a:t>Click to edit Master text styles</a:t>
            </a:r>
          </a:p>
        </p:txBody>
      </p:sp>
      <p:sp>
        <p:nvSpPr>
          <p:cNvPr id="4" name="Date Placeholder 3">
            <a:extLst>
              <a:ext uri="{FF2B5EF4-FFF2-40B4-BE49-F238E27FC236}">
                <a16:creationId xmlns:a16="http://schemas.microsoft.com/office/drawing/2014/main" id="{452DA7A1-9764-1C26-0331-7F81ADA61802}"/>
              </a:ext>
            </a:extLst>
          </p:cNvPr>
          <p:cNvSpPr txBox="1">
            <a:spLocks noGrp="1"/>
          </p:cNvSpPr>
          <p:nvPr>
            <p:ph type="dt" sz="half" idx="7"/>
          </p:nvPr>
        </p:nvSpPr>
        <p:spPr/>
        <p:txBody>
          <a:bodyPr/>
          <a:lstStyle>
            <a:lvl1pPr>
              <a:defRPr/>
            </a:lvl1pPr>
          </a:lstStyle>
          <a:p>
            <a:pPr lvl="0"/>
            <a:fld id="{3B801152-1854-4058-91EE-9F63898481AD}" type="datetime1">
              <a:rPr lang="en-US"/>
              <a:pPr lvl="0"/>
              <a:t>4/2/2026</a:t>
            </a:fld>
            <a:endParaRPr lang="en-US"/>
          </a:p>
        </p:txBody>
      </p:sp>
      <p:sp>
        <p:nvSpPr>
          <p:cNvPr id="5" name="Footer Placeholder 4">
            <a:extLst>
              <a:ext uri="{FF2B5EF4-FFF2-40B4-BE49-F238E27FC236}">
                <a16:creationId xmlns:a16="http://schemas.microsoft.com/office/drawing/2014/main" id="{93520524-DDC1-E34E-1575-A55A5A979745}"/>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1ADED91F-1F69-5AA9-D958-29B7A8610CA2}"/>
              </a:ext>
            </a:extLst>
          </p:cNvPr>
          <p:cNvSpPr txBox="1">
            <a:spLocks noGrp="1"/>
          </p:cNvSpPr>
          <p:nvPr>
            <p:ph type="sldNum" sz="quarter" idx="8"/>
          </p:nvPr>
        </p:nvSpPr>
        <p:spPr/>
        <p:txBody>
          <a:bodyPr/>
          <a:lstStyle>
            <a:lvl1pPr>
              <a:defRPr/>
            </a:lvl1pPr>
          </a:lstStyle>
          <a:p>
            <a:pPr lvl="0"/>
            <a:fld id="{00D53FCC-ED7E-4505-BDF5-3D59519DDCF4}" type="slidenum">
              <a:t>‹#›</a:t>
            </a:fld>
            <a:endParaRPr lang="en-US"/>
          </a:p>
        </p:txBody>
      </p:sp>
    </p:spTree>
    <p:extLst>
      <p:ext uri="{BB962C8B-B14F-4D97-AF65-F5344CB8AC3E}">
        <p14:creationId xmlns:p14="http://schemas.microsoft.com/office/powerpoint/2010/main" val="35341648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C2207-B643-0BE9-4B52-87AA3E041011}"/>
              </a:ext>
            </a:extLst>
          </p:cNvPr>
          <p:cNvSpPr txBox="1">
            <a:spLocks noGrp="1"/>
          </p:cNvSpPr>
          <p:nvPr>
            <p:ph type="title"/>
          </p:nvPr>
        </p:nvSpPr>
        <p:spPr/>
        <p:txBody>
          <a:bodyPr/>
          <a:lstStyle>
            <a:lvl1pPr>
              <a:defRPr/>
            </a:lvl1pPr>
          </a:lstStyle>
          <a:p>
            <a:pPr lvl="0"/>
            <a:r>
              <a:rPr lang="en-GB"/>
              <a:t>Click to edit Master title style</a:t>
            </a:r>
            <a:endParaRPr lang="en-US"/>
          </a:p>
        </p:txBody>
      </p:sp>
      <p:sp>
        <p:nvSpPr>
          <p:cNvPr id="3" name="Content Placeholder 2">
            <a:extLst>
              <a:ext uri="{FF2B5EF4-FFF2-40B4-BE49-F238E27FC236}">
                <a16:creationId xmlns:a16="http://schemas.microsoft.com/office/drawing/2014/main" id="{40E652D6-0B7B-59C4-9098-AE3E19712158}"/>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01C2273-5D4E-00CE-F625-281C6837E3A5}"/>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995B8B8-BAE4-C171-9173-8B898154F462}"/>
              </a:ext>
            </a:extLst>
          </p:cNvPr>
          <p:cNvSpPr txBox="1">
            <a:spLocks noGrp="1"/>
          </p:cNvSpPr>
          <p:nvPr>
            <p:ph type="dt" sz="half" idx="7"/>
          </p:nvPr>
        </p:nvSpPr>
        <p:spPr/>
        <p:txBody>
          <a:bodyPr/>
          <a:lstStyle>
            <a:lvl1pPr>
              <a:defRPr/>
            </a:lvl1pPr>
          </a:lstStyle>
          <a:p>
            <a:pPr lvl="0"/>
            <a:fld id="{5A584B32-2956-4425-A4E8-E7346A9CA99E}" type="datetime1">
              <a:rPr lang="en-US"/>
              <a:pPr lvl="0"/>
              <a:t>4/2/2026</a:t>
            </a:fld>
            <a:endParaRPr lang="en-US"/>
          </a:p>
        </p:txBody>
      </p:sp>
      <p:sp>
        <p:nvSpPr>
          <p:cNvPr id="6" name="Footer Placeholder 5">
            <a:extLst>
              <a:ext uri="{FF2B5EF4-FFF2-40B4-BE49-F238E27FC236}">
                <a16:creationId xmlns:a16="http://schemas.microsoft.com/office/drawing/2014/main" id="{6068D9B3-87B3-E359-2A89-8E39FE6D9935}"/>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8F44129B-C966-CF92-8E11-28AAC2BAD006}"/>
              </a:ext>
            </a:extLst>
          </p:cNvPr>
          <p:cNvSpPr txBox="1">
            <a:spLocks noGrp="1"/>
          </p:cNvSpPr>
          <p:nvPr>
            <p:ph type="sldNum" sz="quarter" idx="8"/>
          </p:nvPr>
        </p:nvSpPr>
        <p:spPr/>
        <p:txBody>
          <a:bodyPr/>
          <a:lstStyle>
            <a:lvl1pPr>
              <a:defRPr/>
            </a:lvl1pPr>
          </a:lstStyle>
          <a:p>
            <a:pPr lvl="0"/>
            <a:fld id="{0A5488A9-34EA-4F86-9DE9-342F2E74A0DA}" type="slidenum">
              <a:t>‹#›</a:t>
            </a:fld>
            <a:endParaRPr lang="en-US"/>
          </a:p>
        </p:txBody>
      </p:sp>
    </p:spTree>
    <p:extLst>
      <p:ext uri="{BB962C8B-B14F-4D97-AF65-F5344CB8AC3E}">
        <p14:creationId xmlns:p14="http://schemas.microsoft.com/office/powerpoint/2010/main" val="6254961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16BE-C893-3798-9929-C7D451B69E1E}"/>
              </a:ext>
            </a:extLst>
          </p:cNvPr>
          <p:cNvSpPr txBox="1">
            <a:spLocks noGrp="1"/>
          </p:cNvSpPr>
          <p:nvPr>
            <p:ph type="title"/>
          </p:nvPr>
        </p:nvSpPr>
        <p:spPr>
          <a:xfrm>
            <a:off x="839784" y="365129"/>
            <a:ext cx="10515600" cy="1325559"/>
          </a:xfrm>
        </p:spPr>
        <p:txBody>
          <a:bodyPr/>
          <a:lstStyle>
            <a:lvl1pPr>
              <a:defRPr/>
            </a:lvl1pPr>
          </a:lstStyle>
          <a:p>
            <a:pPr lvl="0"/>
            <a:r>
              <a:rPr lang="en-GB"/>
              <a:t>Click to edit Master title style</a:t>
            </a:r>
            <a:endParaRPr lang="en-US"/>
          </a:p>
        </p:txBody>
      </p:sp>
      <p:sp>
        <p:nvSpPr>
          <p:cNvPr id="3" name="Text Placeholder 2">
            <a:extLst>
              <a:ext uri="{FF2B5EF4-FFF2-40B4-BE49-F238E27FC236}">
                <a16:creationId xmlns:a16="http://schemas.microsoft.com/office/drawing/2014/main" id="{4649F2B7-3031-0B76-4922-5FD89C047C68}"/>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GB"/>
              <a:t>Click to edit Master text styles</a:t>
            </a:r>
          </a:p>
        </p:txBody>
      </p:sp>
      <p:sp>
        <p:nvSpPr>
          <p:cNvPr id="4" name="Content Placeholder 3">
            <a:extLst>
              <a:ext uri="{FF2B5EF4-FFF2-40B4-BE49-F238E27FC236}">
                <a16:creationId xmlns:a16="http://schemas.microsoft.com/office/drawing/2014/main" id="{AFF9DB3A-DF54-7A4C-B6AF-B64D57AE195E}"/>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0346BCF-9188-1EA5-EDF4-E7579F742CE6}"/>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GB"/>
              <a:t>Click to edit Master text styles</a:t>
            </a:r>
          </a:p>
        </p:txBody>
      </p:sp>
      <p:sp>
        <p:nvSpPr>
          <p:cNvPr id="6" name="Content Placeholder 5">
            <a:extLst>
              <a:ext uri="{FF2B5EF4-FFF2-40B4-BE49-F238E27FC236}">
                <a16:creationId xmlns:a16="http://schemas.microsoft.com/office/drawing/2014/main" id="{83718949-733B-A027-F7D2-B2D5C8398057}"/>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8FE2A5E-E333-7006-853A-9C798C71B3C6}"/>
              </a:ext>
            </a:extLst>
          </p:cNvPr>
          <p:cNvSpPr txBox="1">
            <a:spLocks noGrp="1"/>
          </p:cNvSpPr>
          <p:nvPr>
            <p:ph type="dt" sz="half" idx="7"/>
          </p:nvPr>
        </p:nvSpPr>
        <p:spPr/>
        <p:txBody>
          <a:bodyPr/>
          <a:lstStyle>
            <a:lvl1pPr>
              <a:defRPr/>
            </a:lvl1pPr>
          </a:lstStyle>
          <a:p>
            <a:pPr lvl="0"/>
            <a:fld id="{28054D2E-0483-4B36-8059-9F37A1DFD7AE}" type="datetime1">
              <a:rPr lang="en-US"/>
              <a:pPr lvl="0"/>
              <a:t>4/2/2026</a:t>
            </a:fld>
            <a:endParaRPr lang="en-US"/>
          </a:p>
        </p:txBody>
      </p:sp>
      <p:sp>
        <p:nvSpPr>
          <p:cNvPr id="8" name="Footer Placeholder 7">
            <a:extLst>
              <a:ext uri="{FF2B5EF4-FFF2-40B4-BE49-F238E27FC236}">
                <a16:creationId xmlns:a16="http://schemas.microsoft.com/office/drawing/2014/main" id="{9A24E540-7FB6-F2B7-C13C-2DB0CA8987F8}"/>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41A69024-CBC9-95F4-0628-06239BCFD29A}"/>
              </a:ext>
            </a:extLst>
          </p:cNvPr>
          <p:cNvSpPr txBox="1">
            <a:spLocks noGrp="1"/>
          </p:cNvSpPr>
          <p:nvPr>
            <p:ph type="sldNum" sz="quarter" idx="8"/>
          </p:nvPr>
        </p:nvSpPr>
        <p:spPr/>
        <p:txBody>
          <a:bodyPr/>
          <a:lstStyle>
            <a:lvl1pPr>
              <a:defRPr/>
            </a:lvl1pPr>
          </a:lstStyle>
          <a:p>
            <a:pPr lvl="0"/>
            <a:fld id="{1582108A-3F52-4429-9CD5-F7862AEE5FA8}" type="slidenum">
              <a:t>‹#›</a:t>
            </a:fld>
            <a:endParaRPr lang="en-US"/>
          </a:p>
        </p:txBody>
      </p:sp>
    </p:spTree>
    <p:extLst>
      <p:ext uri="{BB962C8B-B14F-4D97-AF65-F5344CB8AC3E}">
        <p14:creationId xmlns:p14="http://schemas.microsoft.com/office/powerpoint/2010/main" val="15506109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03AC6-61E5-84FB-0F8F-7EB7103F5584}"/>
              </a:ext>
            </a:extLst>
          </p:cNvPr>
          <p:cNvSpPr txBox="1">
            <a:spLocks noGrp="1"/>
          </p:cNvSpPr>
          <p:nvPr>
            <p:ph type="title"/>
          </p:nvPr>
        </p:nvSpPr>
        <p:spPr/>
        <p:txBody>
          <a:bodyPr/>
          <a:lstStyle>
            <a:lvl1pPr>
              <a:defRPr/>
            </a:lvl1pPr>
          </a:lstStyle>
          <a:p>
            <a:pPr lvl="0"/>
            <a:r>
              <a:rPr lang="en-GB"/>
              <a:t>Click to edit Master title style</a:t>
            </a:r>
            <a:endParaRPr lang="en-US"/>
          </a:p>
        </p:txBody>
      </p:sp>
      <p:sp>
        <p:nvSpPr>
          <p:cNvPr id="3" name="Date Placeholder 2">
            <a:extLst>
              <a:ext uri="{FF2B5EF4-FFF2-40B4-BE49-F238E27FC236}">
                <a16:creationId xmlns:a16="http://schemas.microsoft.com/office/drawing/2014/main" id="{1DDD4121-4E99-6FA0-21BB-D08015D931C6}"/>
              </a:ext>
            </a:extLst>
          </p:cNvPr>
          <p:cNvSpPr txBox="1">
            <a:spLocks noGrp="1"/>
          </p:cNvSpPr>
          <p:nvPr>
            <p:ph type="dt" sz="half" idx="7"/>
          </p:nvPr>
        </p:nvSpPr>
        <p:spPr/>
        <p:txBody>
          <a:bodyPr/>
          <a:lstStyle>
            <a:lvl1pPr>
              <a:defRPr/>
            </a:lvl1pPr>
          </a:lstStyle>
          <a:p>
            <a:pPr lvl="0"/>
            <a:fld id="{9D19D39D-27B7-4D01-8689-B4F4519FC398}" type="datetime1">
              <a:rPr lang="en-US"/>
              <a:pPr lvl="0"/>
              <a:t>4/2/2026</a:t>
            </a:fld>
            <a:endParaRPr lang="en-US"/>
          </a:p>
        </p:txBody>
      </p:sp>
      <p:sp>
        <p:nvSpPr>
          <p:cNvPr id="4" name="Footer Placeholder 3">
            <a:extLst>
              <a:ext uri="{FF2B5EF4-FFF2-40B4-BE49-F238E27FC236}">
                <a16:creationId xmlns:a16="http://schemas.microsoft.com/office/drawing/2014/main" id="{91383F18-7B90-C8C7-7198-8F0645622F6F}"/>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93AB8C54-3EE7-C174-3D4F-987D4C1C13C7}"/>
              </a:ext>
            </a:extLst>
          </p:cNvPr>
          <p:cNvSpPr txBox="1">
            <a:spLocks noGrp="1"/>
          </p:cNvSpPr>
          <p:nvPr>
            <p:ph type="sldNum" sz="quarter" idx="8"/>
          </p:nvPr>
        </p:nvSpPr>
        <p:spPr/>
        <p:txBody>
          <a:bodyPr/>
          <a:lstStyle>
            <a:lvl1pPr>
              <a:defRPr/>
            </a:lvl1pPr>
          </a:lstStyle>
          <a:p>
            <a:pPr lvl="0"/>
            <a:fld id="{93691E2E-DE4D-488A-9AFA-479A137178F0}" type="slidenum">
              <a:t>‹#›</a:t>
            </a:fld>
            <a:endParaRPr lang="en-US"/>
          </a:p>
        </p:txBody>
      </p:sp>
    </p:spTree>
    <p:extLst>
      <p:ext uri="{BB962C8B-B14F-4D97-AF65-F5344CB8AC3E}">
        <p14:creationId xmlns:p14="http://schemas.microsoft.com/office/powerpoint/2010/main" val="6568142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D7D7F2-93EE-3DE0-96D8-84CEEE014858}"/>
              </a:ext>
            </a:extLst>
          </p:cNvPr>
          <p:cNvSpPr txBox="1">
            <a:spLocks noGrp="1"/>
          </p:cNvSpPr>
          <p:nvPr>
            <p:ph type="dt" sz="half" idx="7"/>
          </p:nvPr>
        </p:nvSpPr>
        <p:spPr/>
        <p:txBody>
          <a:bodyPr/>
          <a:lstStyle>
            <a:lvl1pPr>
              <a:defRPr/>
            </a:lvl1pPr>
          </a:lstStyle>
          <a:p>
            <a:pPr lvl="0"/>
            <a:fld id="{327EC497-DF57-431D-A304-AF26CD7800CD}" type="datetime1">
              <a:rPr lang="en-US"/>
              <a:pPr lvl="0"/>
              <a:t>4/2/2026</a:t>
            </a:fld>
            <a:endParaRPr lang="en-US"/>
          </a:p>
        </p:txBody>
      </p:sp>
      <p:sp>
        <p:nvSpPr>
          <p:cNvPr id="3" name="Footer Placeholder 2">
            <a:extLst>
              <a:ext uri="{FF2B5EF4-FFF2-40B4-BE49-F238E27FC236}">
                <a16:creationId xmlns:a16="http://schemas.microsoft.com/office/drawing/2014/main" id="{5F8D938E-D8F3-BD08-8466-47BD4E7E39D9}"/>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06E166FF-0207-7AF7-F696-9A4A043E803F}"/>
              </a:ext>
            </a:extLst>
          </p:cNvPr>
          <p:cNvSpPr txBox="1">
            <a:spLocks noGrp="1"/>
          </p:cNvSpPr>
          <p:nvPr>
            <p:ph type="sldNum" sz="quarter" idx="8"/>
          </p:nvPr>
        </p:nvSpPr>
        <p:spPr/>
        <p:txBody>
          <a:bodyPr/>
          <a:lstStyle>
            <a:lvl1pPr>
              <a:defRPr/>
            </a:lvl1pPr>
          </a:lstStyle>
          <a:p>
            <a:pPr lvl="0"/>
            <a:fld id="{18D3E6D8-4FA9-4190-AB68-EBCC97B5569E}" type="slidenum">
              <a:t>‹#›</a:t>
            </a:fld>
            <a:endParaRPr lang="en-US"/>
          </a:p>
        </p:txBody>
      </p:sp>
    </p:spTree>
    <p:extLst>
      <p:ext uri="{BB962C8B-B14F-4D97-AF65-F5344CB8AC3E}">
        <p14:creationId xmlns:p14="http://schemas.microsoft.com/office/powerpoint/2010/main" val="83650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C4368-DBB3-C91A-394C-03558597DA20}"/>
              </a:ext>
            </a:extLst>
          </p:cNvPr>
          <p:cNvSpPr txBox="1">
            <a:spLocks noGrp="1"/>
          </p:cNvSpPr>
          <p:nvPr>
            <p:ph type="title"/>
          </p:nvPr>
        </p:nvSpPr>
        <p:spPr>
          <a:xfrm>
            <a:off x="839784" y="457200"/>
            <a:ext cx="3932240" cy="1600200"/>
          </a:xfrm>
        </p:spPr>
        <p:txBody>
          <a:bodyPr anchor="b"/>
          <a:lstStyle>
            <a:lvl1pPr>
              <a:defRPr sz="3200"/>
            </a:lvl1pPr>
          </a:lstStyle>
          <a:p>
            <a:pPr lvl="0"/>
            <a:r>
              <a:rPr lang="en-GB"/>
              <a:t>Click to edit Master title style</a:t>
            </a:r>
            <a:endParaRPr lang="en-US"/>
          </a:p>
        </p:txBody>
      </p:sp>
      <p:sp>
        <p:nvSpPr>
          <p:cNvPr id="3" name="Content Placeholder 2">
            <a:extLst>
              <a:ext uri="{FF2B5EF4-FFF2-40B4-BE49-F238E27FC236}">
                <a16:creationId xmlns:a16="http://schemas.microsoft.com/office/drawing/2014/main" id="{766BBE3D-51B5-6743-38B2-B6157E3C53BD}"/>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772ED36-7959-F442-86C5-447583A22E5B}"/>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GB"/>
              <a:t>Click to edit Master text styles</a:t>
            </a:r>
          </a:p>
        </p:txBody>
      </p:sp>
      <p:sp>
        <p:nvSpPr>
          <p:cNvPr id="5" name="Date Placeholder 4">
            <a:extLst>
              <a:ext uri="{FF2B5EF4-FFF2-40B4-BE49-F238E27FC236}">
                <a16:creationId xmlns:a16="http://schemas.microsoft.com/office/drawing/2014/main" id="{B1871D15-3A09-DF7F-B19E-CA9ED42A5090}"/>
              </a:ext>
            </a:extLst>
          </p:cNvPr>
          <p:cNvSpPr txBox="1">
            <a:spLocks noGrp="1"/>
          </p:cNvSpPr>
          <p:nvPr>
            <p:ph type="dt" sz="half" idx="7"/>
          </p:nvPr>
        </p:nvSpPr>
        <p:spPr/>
        <p:txBody>
          <a:bodyPr/>
          <a:lstStyle>
            <a:lvl1pPr>
              <a:defRPr/>
            </a:lvl1pPr>
          </a:lstStyle>
          <a:p>
            <a:pPr lvl="0"/>
            <a:fld id="{78CC9D91-702C-456F-9436-6DBF858CC762}" type="datetime1">
              <a:rPr lang="en-US"/>
              <a:pPr lvl="0"/>
              <a:t>4/2/2026</a:t>
            </a:fld>
            <a:endParaRPr lang="en-US"/>
          </a:p>
        </p:txBody>
      </p:sp>
      <p:sp>
        <p:nvSpPr>
          <p:cNvPr id="6" name="Footer Placeholder 5">
            <a:extLst>
              <a:ext uri="{FF2B5EF4-FFF2-40B4-BE49-F238E27FC236}">
                <a16:creationId xmlns:a16="http://schemas.microsoft.com/office/drawing/2014/main" id="{95851AFB-5A54-40A5-34AB-0BC15826ECDF}"/>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2BF09B1C-8BC6-6929-2F25-CF54B670C69E}"/>
              </a:ext>
            </a:extLst>
          </p:cNvPr>
          <p:cNvSpPr txBox="1">
            <a:spLocks noGrp="1"/>
          </p:cNvSpPr>
          <p:nvPr>
            <p:ph type="sldNum" sz="quarter" idx="8"/>
          </p:nvPr>
        </p:nvSpPr>
        <p:spPr/>
        <p:txBody>
          <a:bodyPr/>
          <a:lstStyle>
            <a:lvl1pPr>
              <a:defRPr/>
            </a:lvl1pPr>
          </a:lstStyle>
          <a:p>
            <a:pPr lvl="0"/>
            <a:fld id="{01CC4F85-48EE-447E-A463-2439E432C982}" type="slidenum">
              <a:t>‹#›</a:t>
            </a:fld>
            <a:endParaRPr lang="en-US"/>
          </a:p>
        </p:txBody>
      </p:sp>
    </p:spTree>
    <p:extLst>
      <p:ext uri="{BB962C8B-B14F-4D97-AF65-F5344CB8AC3E}">
        <p14:creationId xmlns:p14="http://schemas.microsoft.com/office/powerpoint/2010/main" val="1589365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71A467C3-CEEB-D346-87A6-70F94A2B802F}" type="datetimeFigureOut">
              <a:rPr lang="en-US" smtClean="0"/>
              <a:t>4/2/2026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5EB30C-771A-7D40-9F8D-AD5D76D9ECFE}" type="slidenum">
              <a:rPr lang="en-US" smtClean="0"/>
              <a:t>‹#›</a:t>
            </a:fld>
            <a:endParaRPr lang="en-US"/>
          </a:p>
        </p:txBody>
      </p:sp>
    </p:spTree>
    <p:extLst>
      <p:ext uri="{BB962C8B-B14F-4D97-AF65-F5344CB8AC3E}">
        <p14:creationId xmlns:p14="http://schemas.microsoft.com/office/powerpoint/2010/main" val="41683168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57D9D-FABB-DBFF-B11C-D8BA9918F479}"/>
              </a:ext>
            </a:extLst>
          </p:cNvPr>
          <p:cNvSpPr txBox="1">
            <a:spLocks noGrp="1"/>
          </p:cNvSpPr>
          <p:nvPr>
            <p:ph type="title"/>
          </p:nvPr>
        </p:nvSpPr>
        <p:spPr>
          <a:xfrm>
            <a:off x="839784" y="457200"/>
            <a:ext cx="3932240" cy="1600200"/>
          </a:xfrm>
        </p:spPr>
        <p:txBody>
          <a:bodyPr anchor="b"/>
          <a:lstStyle>
            <a:lvl1pPr>
              <a:defRPr sz="3200"/>
            </a:lvl1pPr>
          </a:lstStyle>
          <a:p>
            <a:pPr lvl="0"/>
            <a:r>
              <a:rPr lang="en-GB"/>
              <a:t>Click to edit Master title style</a:t>
            </a:r>
            <a:endParaRPr lang="en-US"/>
          </a:p>
        </p:txBody>
      </p:sp>
      <p:sp>
        <p:nvSpPr>
          <p:cNvPr id="3" name="Picture Placeholder 2">
            <a:extLst>
              <a:ext uri="{FF2B5EF4-FFF2-40B4-BE49-F238E27FC236}">
                <a16:creationId xmlns:a16="http://schemas.microsoft.com/office/drawing/2014/main" id="{42170F35-6D3D-BDC8-9CEE-DD42E8099EE7}"/>
              </a:ext>
            </a:extLst>
          </p:cNvPr>
          <p:cNvSpPr txBox="1">
            <a:spLocks noGrp="1"/>
          </p:cNvSpPr>
          <p:nvPr>
            <p:ph type="pic" idx="1"/>
          </p:nvPr>
        </p:nvSpPr>
        <p:spPr>
          <a:xfrm>
            <a:off x="5183184" y="987423"/>
            <a:ext cx="6172200" cy="4873623"/>
          </a:xfrm>
        </p:spPr>
        <p:txBody>
          <a:bodyPr/>
          <a:lstStyle>
            <a:lvl1pPr marL="0" indent="0">
              <a:buNone/>
              <a:defRPr sz="3200"/>
            </a:lvl1pPr>
          </a:lstStyle>
          <a:p>
            <a:pPr lvl="0"/>
            <a:r>
              <a:rPr lang="en-GB"/>
              <a:t>Click icon to add picture</a:t>
            </a:r>
            <a:endParaRPr lang="en-US"/>
          </a:p>
        </p:txBody>
      </p:sp>
      <p:sp>
        <p:nvSpPr>
          <p:cNvPr id="4" name="Text Placeholder 3">
            <a:extLst>
              <a:ext uri="{FF2B5EF4-FFF2-40B4-BE49-F238E27FC236}">
                <a16:creationId xmlns:a16="http://schemas.microsoft.com/office/drawing/2014/main" id="{97DED998-E8F5-A467-EB29-D694378AC45C}"/>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GB"/>
              <a:t>Click to edit Master text styles</a:t>
            </a:r>
          </a:p>
        </p:txBody>
      </p:sp>
      <p:sp>
        <p:nvSpPr>
          <p:cNvPr id="5" name="Date Placeholder 4">
            <a:extLst>
              <a:ext uri="{FF2B5EF4-FFF2-40B4-BE49-F238E27FC236}">
                <a16:creationId xmlns:a16="http://schemas.microsoft.com/office/drawing/2014/main" id="{4EB67125-7D46-F76F-84C1-2B63099FE5CA}"/>
              </a:ext>
            </a:extLst>
          </p:cNvPr>
          <p:cNvSpPr txBox="1">
            <a:spLocks noGrp="1"/>
          </p:cNvSpPr>
          <p:nvPr>
            <p:ph type="dt" sz="half" idx="7"/>
          </p:nvPr>
        </p:nvSpPr>
        <p:spPr/>
        <p:txBody>
          <a:bodyPr/>
          <a:lstStyle>
            <a:lvl1pPr>
              <a:defRPr/>
            </a:lvl1pPr>
          </a:lstStyle>
          <a:p>
            <a:pPr lvl="0"/>
            <a:fld id="{4E51E4E9-07B6-4D6A-9A48-D1F194B6C7AF}" type="datetime1">
              <a:rPr lang="en-US"/>
              <a:pPr lvl="0"/>
              <a:t>4/2/2026</a:t>
            </a:fld>
            <a:endParaRPr lang="en-US"/>
          </a:p>
        </p:txBody>
      </p:sp>
      <p:sp>
        <p:nvSpPr>
          <p:cNvPr id="6" name="Footer Placeholder 5">
            <a:extLst>
              <a:ext uri="{FF2B5EF4-FFF2-40B4-BE49-F238E27FC236}">
                <a16:creationId xmlns:a16="http://schemas.microsoft.com/office/drawing/2014/main" id="{FF5F203C-3AC0-539E-F246-0EB1011D5B6B}"/>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B8CFAA59-2A4E-3EAF-BDBA-A0FF7A02863F}"/>
              </a:ext>
            </a:extLst>
          </p:cNvPr>
          <p:cNvSpPr txBox="1">
            <a:spLocks noGrp="1"/>
          </p:cNvSpPr>
          <p:nvPr>
            <p:ph type="sldNum" sz="quarter" idx="8"/>
          </p:nvPr>
        </p:nvSpPr>
        <p:spPr/>
        <p:txBody>
          <a:bodyPr/>
          <a:lstStyle>
            <a:lvl1pPr>
              <a:defRPr/>
            </a:lvl1pPr>
          </a:lstStyle>
          <a:p>
            <a:pPr lvl="0"/>
            <a:fld id="{88BA8FB5-525B-478A-8B40-C26FECD9E26A}" type="slidenum">
              <a:t>‹#›</a:t>
            </a:fld>
            <a:endParaRPr lang="en-US"/>
          </a:p>
        </p:txBody>
      </p:sp>
    </p:spTree>
    <p:extLst>
      <p:ext uri="{BB962C8B-B14F-4D97-AF65-F5344CB8AC3E}">
        <p14:creationId xmlns:p14="http://schemas.microsoft.com/office/powerpoint/2010/main" val="15750522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2D447-0ED4-81D7-1F9B-8C5A0BE25E91}"/>
              </a:ext>
            </a:extLst>
          </p:cNvPr>
          <p:cNvSpPr txBox="1">
            <a:spLocks noGrp="1"/>
          </p:cNvSpPr>
          <p:nvPr>
            <p:ph type="title"/>
          </p:nvPr>
        </p:nvSpPr>
        <p:spPr/>
        <p:txBody>
          <a:bodyPr/>
          <a:lstStyle>
            <a:lvl1pPr>
              <a:defRPr/>
            </a:lvl1pPr>
          </a:lstStyle>
          <a:p>
            <a:pPr lvl="0"/>
            <a:r>
              <a:rPr lang="en-GB"/>
              <a:t>Click to edit Master title style</a:t>
            </a:r>
            <a:endParaRPr lang="en-US"/>
          </a:p>
        </p:txBody>
      </p:sp>
      <p:sp>
        <p:nvSpPr>
          <p:cNvPr id="3" name="Vertical Text Placeholder 2">
            <a:extLst>
              <a:ext uri="{FF2B5EF4-FFF2-40B4-BE49-F238E27FC236}">
                <a16:creationId xmlns:a16="http://schemas.microsoft.com/office/drawing/2014/main" id="{D3DB4D06-D081-29B0-4FD0-CBFC5DA622F2}"/>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EA27EC-8A67-6642-B42A-897C4FF8A205}"/>
              </a:ext>
            </a:extLst>
          </p:cNvPr>
          <p:cNvSpPr txBox="1">
            <a:spLocks noGrp="1"/>
          </p:cNvSpPr>
          <p:nvPr>
            <p:ph type="dt" sz="half" idx="7"/>
          </p:nvPr>
        </p:nvSpPr>
        <p:spPr/>
        <p:txBody>
          <a:bodyPr/>
          <a:lstStyle>
            <a:lvl1pPr>
              <a:defRPr/>
            </a:lvl1pPr>
          </a:lstStyle>
          <a:p>
            <a:pPr lvl="0"/>
            <a:fld id="{27F08306-E799-4FD6-85ED-AB119953D84F}" type="datetime1">
              <a:rPr lang="en-US"/>
              <a:pPr lvl="0"/>
              <a:t>4/2/2026</a:t>
            </a:fld>
            <a:endParaRPr lang="en-US"/>
          </a:p>
        </p:txBody>
      </p:sp>
      <p:sp>
        <p:nvSpPr>
          <p:cNvPr id="5" name="Footer Placeholder 4">
            <a:extLst>
              <a:ext uri="{FF2B5EF4-FFF2-40B4-BE49-F238E27FC236}">
                <a16:creationId xmlns:a16="http://schemas.microsoft.com/office/drawing/2014/main" id="{BEB72E23-31D4-7327-5D90-B1CBBD3B2172}"/>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2B7EAF86-9588-767A-BAC0-D45EEAD30999}"/>
              </a:ext>
            </a:extLst>
          </p:cNvPr>
          <p:cNvSpPr txBox="1">
            <a:spLocks noGrp="1"/>
          </p:cNvSpPr>
          <p:nvPr>
            <p:ph type="sldNum" sz="quarter" idx="8"/>
          </p:nvPr>
        </p:nvSpPr>
        <p:spPr/>
        <p:txBody>
          <a:bodyPr/>
          <a:lstStyle>
            <a:lvl1pPr>
              <a:defRPr/>
            </a:lvl1pPr>
          </a:lstStyle>
          <a:p>
            <a:pPr lvl="0"/>
            <a:fld id="{E2E831D0-1410-4902-94A4-0AC00CB0191B}" type="slidenum">
              <a:t>‹#›</a:t>
            </a:fld>
            <a:endParaRPr lang="en-US"/>
          </a:p>
        </p:txBody>
      </p:sp>
    </p:spTree>
    <p:extLst>
      <p:ext uri="{BB962C8B-B14F-4D97-AF65-F5344CB8AC3E}">
        <p14:creationId xmlns:p14="http://schemas.microsoft.com/office/powerpoint/2010/main" val="38965890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7A8227-731D-A8ED-28CF-A404CD493591}"/>
              </a:ext>
            </a:extLst>
          </p:cNvPr>
          <p:cNvSpPr txBox="1">
            <a:spLocks noGrp="1"/>
          </p:cNvSpPr>
          <p:nvPr>
            <p:ph type="title" orient="vert"/>
          </p:nvPr>
        </p:nvSpPr>
        <p:spPr>
          <a:xfrm>
            <a:off x="8724903" y="365129"/>
            <a:ext cx="2628899" cy="5811834"/>
          </a:xfrm>
        </p:spPr>
        <p:txBody>
          <a:bodyPr vert="eaVert"/>
          <a:lstStyle>
            <a:lvl1pPr>
              <a:defRPr/>
            </a:lvl1pPr>
          </a:lstStyle>
          <a:p>
            <a:pPr lvl="0"/>
            <a:r>
              <a:rPr lang="en-GB"/>
              <a:t>Click to edit Master title style</a:t>
            </a:r>
            <a:endParaRPr lang="en-US"/>
          </a:p>
        </p:txBody>
      </p:sp>
      <p:sp>
        <p:nvSpPr>
          <p:cNvPr id="3" name="Vertical Text Placeholder 2">
            <a:extLst>
              <a:ext uri="{FF2B5EF4-FFF2-40B4-BE49-F238E27FC236}">
                <a16:creationId xmlns:a16="http://schemas.microsoft.com/office/drawing/2014/main" id="{ED1A7038-72DD-3CDD-D7ED-5AF12512DB27}"/>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D0513B4-7B76-FF08-2F64-E79CEEB9BC4A}"/>
              </a:ext>
            </a:extLst>
          </p:cNvPr>
          <p:cNvSpPr txBox="1">
            <a:spLocks noGrp="1"/>
          </p:cNvSpPr>
          <p:nvPr>
            <p:ph type="dt" sz="half" idx="7"/>
          </p:nvPr>
        </p:nvSpPr>
        <p:spPr/>
        <p:txBody>
          <a:bodyPr/>
          <a:lstStyle>
            <a:lvl1pPr>
              <a:defRPr/>
            </a:lvl1pPr>
          </a:lstStyle>
          <a:p>
            <a:pPr lvl="0"/>
            <a:fld id="{14C35418-DB01-463D-AE88-779AF644D317}" type="datetime1">
              <a:rPr lang="en-US"/>
              <a:pPr lvl="0"/>
              <a:t>4/2/2026</a:t>
            </a:fld>
            <a:endParaRPr lang="en-US"/>
          </a:p>
        </p:txBody>
      </p:sp>
      <p:sp>
        <p:nvSpPr>
          <p:cNvPr id="5" name="Footer Placeholder 4">
            <a:extLst>
              <a:ext uri="{FF2B5EF4-FFF2-40B4-BE49-F238E27FC236}">
                <a16:creationId xmlns:a16="http://schemas.microsoft.com/office/drawing/2014/main" id="{0BB0CFAC-A4DB-551C-ED73-BC2C6E069E98}"/>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EBD22F20-1D5F-C07B-7E4F-DE127ECB4108}"/>
              </a:ext>
            </a:extLst>
          </p:cNvPr>
          <p:cNvSpPr txBox="1">
            <a:spLocks noGrp="1"/>
          </p:cNvSpPr>
          <p:nvPr>
            <p:ph type="sldNum" sz="quarter" idx="8"/>
          </p:nvPr>
        </p:nvSpPr>
        <p:spPr/>
        <p:txBody>
          <a:bodyPr/>
          <a:lstStyle>
            <a:lvl1pPr>
              <a:defRPr/>
            </a:lvl1pPr>
          </a:lstStyle>
          <a:p>
            <a:pPr lvl="0"/>
            <a:fld id="{B4A496E0-7C3F-466D-81BF-E3724FCD4DB4}" type="slidenum">
              <a:t>‹#›</a:t>
            </a:fld>
            <a:endParaRPr lang="en-US"/>
          </a:p>
        </p:txBody>
      </p:sp>
    </p:spTree>
    <p:extLst>
      <p:ext uri="{BB962C8B-B14F-4D97-AF65-F5344CB8AC3E}">
        <p14:creationId xmlns:p14="http://schemas.microsoft.com/office/powerpoint/2010/main" val="41808793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02/04/2026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4079741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02/04/2026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0411286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02/04/2026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61599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02/04/2026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578305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02/04/2026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1840562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02/04/2026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5333032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02/04/2026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501339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71A467C3-CEEB-D346-87A6-70F94A2B802F}" type="datetimeFigureOut">
              <a:rPr lang="en-US" smtClean="0"/>
              <a:t>4/2/2026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5EB30C-771A-7D40-9F8D-AD5D76D9ECFE}" type="slidenum">
              <a:rPr lang="en-US" smtClean="0"/>
              <a:t>‹#›</a:t>
            </a:fld>
            <a:endParaRPr lang="en-US"/>
          </a:p>
        </p:txBody>
      </p:sp>
    </p:spTree>
    <p:extLst>
      <p:ext uri="{BB962C8B-B14F-4D97-AF65-F5344CB8AC3E}">
        <p14:creationId xmlns:p14="http://schemas.microsoft.com/office/powerpoint/2010/main" val="12733558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02/04/2026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8752125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02/04/2026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3159256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02/04/2026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1353166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02/04/2026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13376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ternal Title Slide">
    <p:bg>
      <p:bgPr>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2" descr="A row of houses with bushes&#10;&#10;Description automatically generated">
            <a:extLst>
              <a:ext uri="{FF2B5EF4-FFF2-40B4-BE49-F238E27FC236}">
                <a16:creationId xmlns:a16="http://schemas.microsoft.com/office/drawing/2014/main" id="{54157E3E-E021-863A-8450-75A67F939926}"/>
              </a:ext>
            </a:extLst>
          </p:cNvPr>
          <p:cNvPicPr/>
          <p:nvPr userDrawn="1"/>
        </p:nvPicPr>
        <p:blipFill rotWithShape="1">
          <a:blip r:embed="rId2">
            <a:alphaModFix amt="24000"/>
          </a:blip>
          <a:srcRect t="10466" b="10803"/>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9091D33-CCA8-D050-91F5-A412743ECD94}"/>
              </a:ext>
            </a:extLst>
          </p:cNvPr>
          <p:cNvSpPr/>
          <p:nvPr userDrawn="1"/>
        </p:nvSpPr>
        <p:spPr>
          <a:xfrm rot="5400000">
            <a:off x="1496859" y="-1487979"/>
            <a:ext cx="6889774" cy="9865733"/>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alpha val="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AE6B4C7-F9C1-5DFC-6E76-262C2E272230}"/>
              </a:ext>
            </a:extLst>
          </p:cNvPr>
          <p:cNvPicPr>
            <a:picLocks noChangeAspect="1"/>
          </p:cNvPicPr>
          <p:nvPr userDrawn="1"/>
        </p:nvPicPr>
        <p:blipFill>
          <a:blip r:embed="rId3"/>
          <a:stretch>
            <a:fillRect/>
          </a:stretch>
        </p:blipFill>
        <p:spPr>
          <a:xfrm>
            <a:off x="487491" y="5722064"/>
            <a:ext cx="1546249" cy="839804"/>
          </a:xfrm>
          <a:prstGeom prst="rect">
            <a:avLst/>
          </a:prstGeom>
        </p:spPr>
      </p:pic>
      <p:sp>
        <p:nvSpPr>
          <p:cNvPr id="14" name="Text Placeholder 13">
            <a:extLst>
              <a:ext uri="{FF2B5EF4-FFF2-40B4-BE49-F238E27FC236}">
                <a16:creationId xmlns:a16="http://schemas.microsoft.com/office/drawing/2014/main" id="{CAEE9948-E80F-E198-0A77-94534CC695EE}"/>
              </a:ext>
            </a:extLst>
          </p:cNvPr>
          <p:cNvSpPr>
            <a:spLocks noGrp="1"/>
          </p:cNvSpPr>
          <p:nvPr>
            <p:ph type="body" sz="quarter" idx="10" hasCustomPrompt="1"/>
          </p:nvPr>
        </p:nvSpPr>
        <p:spPr>
          <a:xfrm>
            <a:off x="1475999" y="2458800"/>
            <a:ext cx="9088427" cy="839804"/>
          </a:xfrm>
          <a:prstGeom prst="rect">
            <a:avLst/>
          </a:prstGeom>
        </p:spPr>
        <p:txBody>
          <a:bodyPr/>
          <a:lstStyle>
            <a:lvl1pPr marL="0" indent="0">
              <a:buNone/>
              <a:defRPr sz="5400" b="1">
                <a:solidFill>
                  <a:schemeClr val="bg1"/>
                </a:solidFill>
              </a:defRPr>
            </a:lvl1pPr>
          </a:lstStyle>
          <a:p>
            <a:pPr lvl="0"/>
            <a:r>
              <a:rPr lang="en-US"/>
              <a:t>Click to edit title</a:t>
            </a:r>
          </a:p>
        </p:txBody>
      </p:sp>
      <p:sp>
        <p:nvSpPr>
          <p:cNvPr id="4" name="Data 21">
            <a:extLst>
              <a:ext uri="{FF2B5EF4-FFF2-40B4-BE49-F238E27FC236}">
                <a16:creationId xmlns:a16="http://schemas.microsoft.com/office/drawing/2014/main" id="{E16FB266-0653-0D56-C702-A7DC91991C94}"/>
              </a:ext>
            </a:extLst>
          </p:cNvPr>
          <p:cNvSpPr/>
          <p:nvPr userDrawn="1"/>
        </p:nvSpPr>
        <p:spPr>
          <a:xfrm>
            <a:off x="9293469" y="0"/>
            <a:ext cx="2915021" cy="685800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1610"/>
              <a:gd name="connsiteY0" fmla="*/ 10000 h 10000"/>
              <a:gd name="connsiteX1" fmla="*/ 2000 w 11610"/>
              <a:gd name="connsiteY1" fmla="*/ 0 h 10000"/>
              <a:gd name="connsiteX2" fmla="*/ 11610 w 11610"/>
              <a:gd name="connsiteY2" fmla="*/ 0 h 10000"/>
              <a:gd name="connsiteX3" fmla="*/ 8000 w 11610"/>
              <a:gd name="connsiteY3" fmla="*/ 10000 h 10000"/>
              <a:gd name="connsiteX4" fmla="*/ 0 w 11610"/>
              <a:gd name="connsiteY4" fmla="*/ 10000 h 10000"/>
              <a:gd name="connsiteX0" fmla="*/ 0 w 13647"/>
              <a:gd name="connsiteY0" fmla="*/ 10000 h 10000"/>
              <a:gd name="connsiteX1" fmla="*/ 4037 w 13647"/>
              <a:gd name="connsiteY1" fmla="*/ 0 h 10000"/>
              <a:gd name="connsiteX2" fmla="*/ 13647 w 13647"/>
              <a:gd name="connsiteY2" fmla="*/ 0 h 10000"/>
              <a:gd name="connsiteX3" fmla="*/ 10037 w 13647"/>
              <a:gd name="connsiteY3" fmla="*/ 10000 h 10000"/>
              <a:gd name="connsiteX4" fmla="*/ 0 w 13647"/>
              <a:gd name="connsiteY4" fmla="*/ 10000 h 10000"/>
              <a:gd name="connsiteX0" fmla="*/ 0 w 13647"/>
              <a:gd name="connsiteY0" fmla="*/ 10021 h 10021"/>
              <a:gd name="connsiteX1" fmla="*/ 3548 w 13647"/>
              <a:gd name="connsiteY1" fmla="*/ 0 h 10021"/>
              <a:gd name="connsiteX2" fmla="*/ 13647 w 13647"/>
              <a:gd name="connsiteY2" fmla="*/ 21 h 10021"/>
              <a:gd name="connsiteX3" fmla="*/ 10037 w 13647"/>
              <a:gd name="connsiteY3" fmla="*/ 10021 h 10021"/>
              <a:gd name="connsiteX4" fmla="*/ 0 w 13647"/>
              <a:gd name="connsiteY4" fmla="*/ 10021 h 10021"/>
              <a:gd name="connsiteX0" fmla="*/ 0 w 13647"/>
              <a:gd name="connsiteY0" fmla="*/ 10021 h 10061"/>
              <a:gd name="connsiteX1" fmla="*/ 3548 w 13647"/>
              <a:gd name="connsiteY1" fmla="*/ 0 h 10061"/>
              <a:gd name="connsiteX2" fmla="*/ 13647 w 13647"/>
              <a:gd name="connsiteY2" fmla="*/ 21 h 10061"/>
              <a:gd name="connsiteX3" fmla="*/ 13551 w 13647"/>
              <a:gd name="connsiteY3" fmla="*/ 10061 h 10061"/>
              <a:gd name="connsiteX4" fmla="*/ 0 w 13647"/>
              <a:gd name="connsiteY4" fmla="*/ 10021 h 10061"/>
              <a:gd name="connsiteX0" fmla="*/ 0 w 13647"/>
              <a:gd name="connsiteY0" fmla="*/ 10021 h 10061"/>
              <a:gd name="connsiteX1" fmla="*/ 3548 w 13647"/>
              <a:gd name="connsiteY1" fmla="*/ 0 h 10061"/>
              <a:gd name="connsiteX2" fmla="*/ 13647 w 13647"/>
              <a:gd name="connsiteY2" fmla="*/ 21 h 10061"/>
              <a:gd name="connsiteX3" fmla="*/ 13631 w 13647"/>
              <a:gd name="connsiteY3" fmla="*/ 10061 h 10061"/>
              <a:gd name="connsiteX4" fmla="*/ 0 w 13647"/>
              <a:gd name="connsiteY4" fmla="*/ 10021 h 10061"/>
              <a:gd name="connsiteX0" fmla="*/ 0 w 13647"/>
              <a:gd name="connsiteY0" fmla="*/ 10021 h 10061"/>
              <a:gd name="connsiteX1" fmla="*/ 3548 w 13647"/>
              <a:gd name="connsiteY1" fmla="*/ 0 h 10061"/>
              <a:gd name="connsiteX2" fmla="*/ 13647 w 13647"/>
              <a:gd name="connsiteY2" fmla="*/ 21 h 10061"/>
              <a:gd name="connsiteX3" fmla="*/ 13631 w 13647"/>
              <a:gd name="connsiteY3" fmla="*/ 10061 h 10061"/>
              <a:gd name="connsiteX4" fmla="*/ 0 w 13647"/>
              <a:gd name="connsiteY4" fmla="*/ 10021 h 10061"/>
              <a:gd name="connsiteX0" fmla="*/ 0 w 13650"/>
              <a:gd name="connsiteY0" fmla="*/ 10021 h 10061"/>
              <a:gd name="connsiteX1" fmla="*/ 3548 w 13650"/>
              <a:gd name="connsiteY1" fmla="*/ 0 h 10061"/>
              <a:gd name="connsiteX2" fmla="*/ 13647 w 13650"/>
              <a:gd name="connsiteY2" fmla="*/ 21 h 10061"/>
              <a:gd name="connsiteX3" fmla="*/ 13631 w 13650"/>
              <a:gd name="connsiteY3" fmla="*/ 10061 h 10061"/>
              <a:gd name="connsiteX4" fmla="*/ 0 w 13650"/>
              <a:gd name="connsiteY4" fmla="*/ 10021 h 10061"/>
              <a:gd name="connsiteX0" fmla="*/ 0 w 13631"/>
              <a:gd name="connsiteY0" fmla="*/ 10021 h 10061"/>
              <a:gd name="connsiteX1" fmla="*/ 3548 w 13631"/>
              <a:gd name="connsiteY1" fmla="*/ 0 h 10061"/>
              <a:gd name="connsiteX2" fmla="*/ 9421 w 13631"/>
              <a:gd name="connsiteY2" fmla="*/ 21 h 10061"/>
              <a:gd name="connsiteX3" fmla="*/ 13631 w 13631"/>
              <a:gd name="connsiteY3" fmla="*/ 10061 h 10061"/>
              <a:gd name="connsiteX4" fmla="*/ 0 w 13631"/>
              <a:gd name="connsiteY4" fmla="*/ 10021 h 10061"/>
              <a:gd name="connsiteX0" fmla="*/ 0 w 9529"/>
              <a:gd name="connsiteY0" fmla="*/ 10021 h 10245"/>
              <a:gd name="connsiteX1" fmla="*/ 3548 w 9529"/>
              <a:gd name="connsiteY1" fmla="*/ 0 h 10245"/>
              <a:gd name="connsiteX2" fmla="*/ 9421 w 9529"/>
              <a:gd name="connsiteY2" fmla="*/ 21 h 10245"/>
              <a:gd name="connsiteX3" fmla="*/ 9525 w 9529"/>
              <a:gd name="connsiteY3" fmla="*/ 10245 h 10245"/>
              <a:gd name="connsiteX4" fmla="*/ 0 w 9529"/>
              <a:gd name="connsiteY4" fmla="*/ 10021 h 10245"/>
              <a:gd name="connsiteX0" fmla="*/ 0 w 10031"/>
              <a:gd name="connsiteY0" fmla="*/ 9781 h 9791"/>
              <a:gd name="connsiteX1" fmla="*/ 3723 w 10031"/>
              <a:gd name="connsiteY1" fmla="*/ 0 h 9791"/>
              <a:gd name="connsiteX2" fmla="*/ 9887 w 10031"/>
              <a:gd name="connsiteY2" fmla="*/ 20 h 9791"/>
              <a:gd name="connsiteX3" fmla="*/ 10027 w 10031"/>
              <a:gd name="connsiteY3" fmla="*/ 9791 h 9791"/>
              <a:gd name="connsiteX4" fmla="*/ 0 w 10031"/>
              <a:gd name="connsiteY4" fmla="*/ 9781 h 9791"/>
              <a:gd name="connsiteX0" fmla="*/ 0 w 10000"/>
              <a:gd name="connsiteY0" fmla="*/ 10062 h 10072"/>
              <a:gd name="connsiteX1" fmla="*/ 3711 w 10000"/>
              <a:gd name="connsiteY1" fmla="*/ 72 h 10072"/>
              <a:gd name="connsiteX2" fmla="*/ 9887 w 10000"/>
              <a:gd name="connsiteY2" fmla="*/ 0 h 10072"/>
              <a:gd name="connsiteX3" fmla="*/ 9996 w 10000"/>
              <a:gd name="connsiteY3" fmla="*/ 10072 h 10072"/>
              <a:gd name="connsiteX4" fmla="*/ 0 w 10000"/>
              <a:gd name="connsiteY4" fmla="*/ 10062 h 10072"/>
              <a:gd name="connsiteX0" fmla="*/ 0 w 10000"/>
              <a:gd name="connsiteY0" fmla="*/ 10024 h 10034"/>
              <a:gd name="connsiteX1" fmla="*/ 3711 w 10000"/>
              <a:gd name="connsiteY1" fmla="*/ 34 h 10034"/>
              <a:gd name="connsiteX2" fmla="*/ 9861 w 10000"/>
              <a:gd name="connsiteY2" fmla="*/ 0 h 10034"/>
              <a:gd name="connsiteX3" fmla="*/ 9996 w 10000"/>
              <a:gd name="connsiteY3" fmla="*/ 10034 h 10034"/>
              <a:gd name="connsiteX4" fmla="*/ 0 w 10000"/>
              <a:gd name="connsiteY4" fmla="*/ 10024 h 10034"/>
              <a:gd name="connsiteX0" fmla="*/ 0 w 10000"/>
              <a:gd name="connsiteY0" fmla="*/ 9996 h 10006"/>
              <a:gd name="connsiteX1" fmla="*/ 3711 w 10000"/>
              <a:gd name="connsiteY1" fmla="*/ 6 h 10006"/>
              <a:gd name="connsiteX2" fmla="*/ 9866 w 10000"/>
              <a:gd name="connsiteY2" fmla="*/ 0 h 10006"/>
              <a:gd name="connsiteX3" fmla="*/ 9996 w 10000"/>
              <a:gd name="connsiteY3" fmla="*/ 10006 h 10006"/>
              <a:gd name="connsiteX4" fmla="*/ 0 w 10000"/>
              <a:gd name="connsiteY4" fmla="*/ 9996 h 10006"/>
              <a:gd name="connsiteX0" fmla="*/ 0 w 10000"/>
              <a:gd name="connsiteY0" fmla="*/ 9999 h 10009"/>
              <a:gd name="connsiteX1" fmla="*/ 3716 w 10000"/>
              <a:gd name="connsiteY1" fmla="*/ 0 h 10009"/>
              <a:gd name="connsiteX2" fmla="*/ 9866 w 10000"/>
              <a:gd name="connsiteY2" fmla="*/ 3 h 10009"/>
              <a:gd name="connsiteX3" fmla="*/ 9996 w 10000"/>
              <a:gd name="connsiteY3" fmla="*/ 10009 h 10009"/>
              <a:gd name="connsiteX4" fmla="*/ 0 w 10000"/>
              <a:gd name="connsiteY4" fmla="*/ 9999 h 10009"/>
              <a:gd name="connsiteX0" fmla="*/ 0 w 9996"/>
              <a:gd name="connsiteY0" fmla="*/ 9999 h 10009"/>
              <a:gd name="connsiteX1" fmla="*/ 3716 w 9996"/>
              <a:gd name="connsiteY1" fmla="*/ 0 h 10009"/>
              <a:gd name="connsiteX2" fmla="*/ 6059 w 9996"/>
              <a:gd name="connsiteY2" fmla="*/ 16 h 10009"/>
              <a:gd name="connsiteX3" fmla="*/ 9996 w 9996"/>
              <a:gd name="connsiteY3" fmla="*/ 10009 h 10009"/>
              <a:gd name="connsiteX4" fmla="*/ 0 w 9996"/>
              <a:gd name="connsiteY4" fmla="*/ 9999 h 10009"/>
              <a:gd name="connsiteX0" fmla="*/ 0 w 10000"/>
              <a:gd name="connsiteY0" fmla="*/ 9990 h 10000"/>
              <a:gd name="connsiteX1" fmla="*/ 3717 w 10000"/>
              <a:gd name="connsiteY1" fmla="*/ 0 h 10000"/>
              <a:gd name="connsiteX2" fmla="*/ 5719 w 10000"/>
              <a:gd name="connsiteY2" fmla="*/ 3 h 10000"/>
              <a:gd name="connsiteX3" fmla="*/ 10000 w 10000"/>
              <a:gd name="connsiteY3" fmla="*/ 10000 h 10000"/>
              <a:gd name="connsiteX4" fmla="*/ 0 w 10000"/>
              <a:gd name="connsiteY4" fmla="*/ 9990 h 10000"/>
              <a:gd name="connsiteX0" fmla="*/ 0 w 10000"/>
              <a:gd name="connsiteY0" fmla="*/ 9990 h 10000"/>
              <a:gd name="connsiteX1" fmla="*/ 3717 w 10000"/>
              <a:gd name="connsiteY1" fmla="*/ 0 h 10000"/>
              <a:gd name="connsiteX2" fmla="*/ 5198 w 10000"/>
              <a:gd name="connsiteY2" fmla="*/ 16 h 10000"/>
              <a:gd name="connsiteX3" fmla="*/ 10000 w 10000"/>
              <a:gd name="connsiteY3" fmla="*/ 10000 h 10000"/>
              <a:gd name="connsiteX4" fmla="*/ 0 w 10000"/>
              <a:gd name="connsiteY4" fmla="*/ 9990 h 10000"/>
              <a:gd name="connsiteX0" fmla="*/ 0 w 10000"/>
              <a:gd name="connsiteY0" fmla="*/ 9990 h 10000"/>
              <a:gd name="connsiteX1" fmla="*/ 3717 w 10000"/>
              <a:gd name="connsiteY1" fmla="*/ 0 h 10000"/>
              <a:gd name="connsiteX2" fmla="*/ 4499 w 10000"/>
              <a:gd name="connsiteY2" fmla="*/ 29 h 10000"/>
              <a:gd name="connsiteX3" fmla="*/ 10000 w 10000"/>
              <a:gd name="connsiteY3" fmla="*/ 10000 h 10000"/>
              <a:gd name="connsiteX4" fmla="*/ 0 w 10000"/>
              <a:gd name="connsiteY4" fmla="*/ 9990 h 10000"/>
              <a:gd name="connsiteX0" fmla="*/ 0 w 10000"/>
              <a:gd name="connsiteY0" fmla="*/ 9990 h 10000"/>
              <a:gd name="connsiteX1" fmla="*/ 3717 w 10000"/>
              <a:gd name="connsiteY1" fmla="*/ 0 h 10000"/>
              <a:gd name="connsiteX2" fmla="*/ 4143 w 10000"/>
              <a:gd name="connsiteY2" fmla="*/ 42 h 10000"/>
              <a:gd name="connsiteX3" fmla="*/ 10000 w 10000"/>
              <a:gd name="connsiteY3" fmla="*/ 10000 h 10000"/>
              <a:gd name="connsiteX4" fmla="*/ 0 w 10000"/>
              <a:gd name="connsiteY4" fmla="*/ 9990 h 10000"/>
              <a:gd name="connsiteX0" fmla="*/ 0 w 10000"/>
              <a:gd name="connsiteY0" fmla="*/ 9990 h 10000"/>
              <a:gd name="connsiteX1" fmla="*/ 3717 w 10000"/>
              <a:gd name="connsiteY1" fmla="*/ 0 h 10000"/>
              <a:gd name="connsiteX2" fmla="*/ 4335 w 10000"/>
              <a:gd name="connsiteY2" fmla="*/ 42 h 10000"/>
              <a:gd name="connsiteX3" fmla="*/ 10000 w 10000"/>
              <a:gd name="connsiteY3" fmla="*/ 10000 h 10000"/>
              <a:gd name="connsiteX4" fmla="*/ 0 w 10000"/>
              <a:gd name="connsiteY4" fmla="*/ 9990 h 10000"/>
              <a:gd name="connsiteX0" fmla="*/ 0 w 4335"/>
              <a:gd name="connsiteY0" fmla="*/ 9990 h 10013"/>
              <a:gd name="connsiteX1" fmla="*/ 3717 w 4335"/>
              <a:gd name="connsiteY1" fmla="*/ 0 h 10013"/>
              <a:gd name="connsiteX2" fmla="*/ 4335 w 4335"/>
              <a:gd name="connsiteY2" fmla="*/ 42 h 10013"/>
              <a:gd name="connsiteX3" fmla="*/ 4274 w 4335"/>
              <a:gd name="connsiteY3" fmla="*/ 10013 h 10013"/>
              <a:gd name="connsiteX4" fmla="*/ 0 w 4335"/>
              <a:gd name="connsiteY4" fmla="*/ 9990 h 10013"/>
              <a:gd name="connsiteX0" fmla="*/ 0 w 10045"/>
              <a:gd name="connsiteY0" fmla="*/ 9977 h 10013"/>
              <a:gd name="connsiteX1" fmla="*/ 8574 w 10045"/>
              <a:gd name="connsiteY1" fmla="*/ 0 h 10013"/>
              <a:gd name="connsiteX2" fmla="*/ 10000 w 10045"/>
              <a:gd name="connsiteY2" fmla="*/ 42 h 10013"/>
              <a:gd name="connsiteX3" fmla="*/ 10017 w 10045"/>
              <a:gd name="connsiteY3" fmla="*/ 10013 h 10013"/>
              <a:gd name="connsiteX4" fmla="*/ 0 w 10045"/>
              <a:gd name="connsiteY4" fmla="*/ 9977 h 10013"/>
              <a:gd name="connsiteX0" fmla="*/ 0 w 10072"/>
              <a:gd name="connsiteY0" fmla="*/ 9977 h 10026"/>
              <a:gd name="connsiteX1" fmla="*/ 8574 w 10072"/>
              <a:gd name="connsiteY1" fmla="*/ 0 h 10026"/>
              <a:gd name="connsiteX2" fmla="*/ 10000 w 10072"/>
              <a:gd name="connsiteY2" fmla="*/ 42 h 10026"/>
              <a:gd name="connsiteX3" fmla="*/ 10049 w 10072"/>
              <a:gd name="connsiteY3" fmla="*/ 10026 h 10026"/>
              <a:gd name="connsiteX4" fmla="*/ 0 w 10072"/>
              <a:gd name="connsiteY4" fmla="*/ 9977 h 10026"/>
              <a:gd name="connsiteX0" fmla="*/ 0 w 10072"/>
              <a:gd name="connsiteY0" fmla="*/ 9977 h 10026"/>
              <a:gd name="connsiteX1" fmla="*/ 8574 w 10072"/>
              <a:gd name="connsiteY1" fmla="*/ 0 h 10026"/>
              <a:gd name="connsiteX2" fmla="*/ 10000 w 10072"/>
              <a:gd name="connsiteY2" fmla="*/ 0 h 10026"/>
              <a:gd name="connsiteX3" fmla="*/ 10049 w 10072"/>
              <a:gd name="connsiteY3" fmla="*/ 10026 h 10026"/>
              <a:gd name="connsiteX4" fmla="*/ 0 w 10072"/>
              <a:gd name="connsiteY4" fmla="*/ 9977 h 10026"/>
              <a:gd name="connsiteX0" fmla="*/ 0 w 10072"/>
              <a:gd name="connsiteY0" fmla="*/ 9977 h 9994"/>
              <a:gd name="connsiteX1" fmla="*/ 8574 w 10072"/>
              <a:gd name="connsiteY1" fmla="*/ 0 h 9994"/>
              <a:gd name="connsiteX2" fmla="*/ 10000 w 10072"/>
              <a:gd name="connsiteY2" fmla="*/ 0 h 9994"/>
              <a:gd name="connsiteX3" fmla="*/ 10049 w 10072"/>
              <a:gd name="connsiteY3" fmla="*/ 9994 h 9994"/>
              <a:gd name="connsiteX4" fmla="*/ 0 w 10072"/>
              <a:gd name="connsiteY4" fmla="*/ 9977 h 9994"/>
              <a:gd name="connsiteX0" fmla="*/ 0 w 10001"/>
              <a:gd name="connsiteY0" fmla="*/ 9983 h 9991"/>
              <a:gd name="connsiteX1" fmla="*/ 8513 w 10001"/>
              <a:gd name="connsiteY1" fmla="*/ 0 h 9991"/>
              <a:gd name="connsiteX2" fmla="*/ 9929 w 10001"/>
              <a:gd name="connsiteY2" fmla="*/ 0 h 9991"/>
              <a:gd name="connsiteX3" fmla="*/ 9977 w 10001"/>
              <a:gd name="connsiteY3" fmla="*/ 9991 h 9991"/>
              <a:gd name="connsiteX4" fmla="*/ 0 w 10001"/>
              <a:gd name="connsiteY4" fmla="*/ 9983 h 9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9991">
                <a:moveTo>
                  <a:pt x="0" y="9983"/>
                </a:moveTo>
                <a:lnTo>
                  <a:pt x="8513" y="0"/>
                </a:lnTo>
                <a:lnTo>
                  <a:pt x="9929" y="0"/>
                </a:lnTo>
                <a:cubicBezTo>
                  <a:pt x="9924" y="3364"/>
                  <a:pt x="10053" y="6659"/>
                  <a:pt x="9977" y="9991"/>
                </a:cubicBezTo>
                <a:lnTo>
                  <a:pt x="0" y="9983"/>
                </a:lnTo>
                <a:close/>
              </a:path>
            </a:pathLst>
          </a:custGeom>
          <a:solidFill>
            <a:srgbClr val="F2611B"/>
          </a:solidFill>
          <a:ln w="0">
            <a:solidFill>
              <a:schemeClr val="bg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 name="Content Placeholder 2">
            <a:extLst>
              <a:ext uri="{FF2B5EF4-FFF2-40B4-BE49-F238E27FC236}">
                <a16:creationId xmlns:a16="http://schemas.microsoft.com/office/drawing/2014/main" id="{B4D4B536-C6ED-8562-9466-A67FA0DCBB72}"/>
              </a:ext>
            </a:extLst>
          </p:cNvPr>
          <p:cNvSpPr txBox="1">
            <a:spLocks/>
          </p:cNvSpPr>
          <p:nvPr userDrawn="1"/>
        </p:nvSpPr>
        <p:spPr>
          <a:xfrm>
            <a:off x="9607843" y="6266985"/>
            <a:ext cx="1546249" cy="193899"/>
          </a:xfrm>
          <a:prstGeom prst="rect">
            <a:avLst/>
          </a:prstGeom>
        </p:spPr>
        <p:txBody>
          <a:bodyPr vert="horz" wrap="square" lIns="0" tIns="0" rIns="0" bIns="0" rtlCol="0"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400" b="1" kern="0" spc="100">
                <a:solidFill>
                  <a:srgbClr val="114F6C"/>
                </a:solidFill>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www.nrla.org.uk</a:t>
            </a:r>
            <a:endParaRPr lang="en-US" sz="1400" b="1" kern="0" spc="100">
              <a:solidFill>
                <a:srgbClr val="114F6C"/>
              </a:solidFill>
              <a:latin typeface="Roboto" panose="02000000000000000000" pitchFamily="2" charset="0"/>
              <a:ea typeface="Roboto" panose="02000000000000000000" pitchFamily="2" charset="0"/>
            </a:endParaRPr>
          </a:p>
        </p:txBody>
      </p:sp>
      <p:sp>
        <p:nvSpPr>
          <p:cNvPr id="10" name="Text Placeholder 9">
            <a:extLst>
              <a:ext uri="{FF2B5EF4-FFF2-40B4-BE49-F238E27FC236}">
                <a16:creationId xmlns:a16="http://schemas.microsoft.com/office/drawing/2014/main" id="{D9613D6A-7B57-9CBF-A9B8-CEE9EB5C08EA}"/>
              </a:ext>
            </a:extLst>
          </p:cNvPr>
          <p:cNvSpPr>
            <a:spLocks noGrp="1"/>
          </p:cNvSpPr>
          <p:nvPr>
            <p:ph type="body" sz="quarter" idx="11" hasCustomPrompt="1"/>
          </p:nvPr>
        </p:nvSpPr>
        <p:spPr>
          <a:xfrm>
            <a:off x="1475999" y="3523663"/>
            <a:ext cx="8680055" cy="515677"/>
          </a:xfrm>
          <a:prstGeom prst="rect">
            <a:avLst/>
          </a:prstGeom>
        </p:spPr>
        <p:txBody>
          <a:bodyPr/>
          <a:lstStyle>
            <a:lvl1pPr marL="0" indent="0">
              <a:buNone/>
              <a:defRPr sz="3200">
                <a:solidFill>
                  <a:schemeClr val="bg1"/>
                </a:solidFill>
              </a:defRPr>
            </a:lvl1pPr>
          </a:lstStyle>
          <a:p>
            <a:pPr lvl="0"/>
            <a:r>
              <a:rPr lang="en-US"/>
              <a:t>Click to edit subtitle</a:t>
            </a:r>
            <a:endParaRPr lang="en-GB"/>
          </a:p>
        </p:txBody>
      </p:sp>
      <p:sp>
        <p:nvSpPr>
          <p:cNvPr id="11" name="Text Placeholder 9">
            <a:extLst>
              <a:ext uri="{FF2B5EF4-FFF2-40B4-BE49-F238E27FC236}">
                <a16:creationId xmlns:a16="http://schemas.microsoft.com/office/drawing/2014/main" id="{0C75DB1A-93FE-2A72-8F4D-81A7B0CEA17F}"/>
              </a:ext>
            </a:extLst>
          </p:cNvPr>
          <p:cNvSpPr>
            <a:spLocks noGrp="1"/>
          </p:cNvSpPr>
          <p:nvPr>
            <p:ph type="body" sz="quarter" idx="12" hasCustomPrompt="1"/>
          </p:nvPr>
        </p:nvSpPr>
        <p:spPr>
          <a:xfrm>
            <a:off x="1475998" y="4092564"/>
            <a:ext cx="8680055" cy="1433685"/>
          </a:xfrm>
          <a:prstGeom prst="rect">
            <a:avLst/>
          </a:prstGeom>
        </p:spPr>
        <p:txBody>
          <a:bodyPr/>
          <a:lstStyle>
            <a:lvl1pPr marL="0" indent="0">
              <a:buNone/>
              <a:defRPr sz="1800">
                <a:solidFill>
                  <a:schemeClr val="bg1"/>
                </a:solidFill>
              </a:defRPr>
            </a:lvl1pPr>
          </a:lstStyle>
          <a:p>
            <a:pPr lvl="0"/>
            <a:r>
              <a:rPr lang="en-US"/>
              <a:t>Click to edit body text</a:t>
            </a:r>
            <a:endParaRPr lang="en-GB"/>
          </a:p>
        </p:txBody>
      </p:sp>
    </p:spTree>
    <p:extLst>
      <p:ext uri="{BB962C8B-B14F-4D97-AF65-F5344CB8AC3E}">
        <p14:creationId xmlns:p14="http://schemas.microsoft.com/office/powerpoint/2010/main" val="4865533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Blank Slide 1">
    <p:bg>
      <p:bgPr>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E6B4C7-F9C1-5DFC-6E76-262C2E272230}"/>
              </a:ext>
            </a:extLst>
          </p:cNvPr>
          <p:cNvPicPr>
            <a:picLocks noChangeAspect="1"/>
          </p:cNvPicPr>
          <p:nvPr userDrawn="1"/>
        </p:nvPicPr>
        <p:blipFill>
          <a:blip r:embed="rId2"/>
          <a:stretch>
            <a:fillRect/>
          </a:stretch>
        </p:blipFill>
        <p:spPr>
          <a:xfrm>
            <a:off x="487491" y="5722064"/>
            <a:ext cx="1546249" cy="839804"/>
          </a:xfrm>
          <a:prstGeom prst="rect">
            <a:avLst/>
          </a:prstGeom>
        </p:spPr>
      </p:pic>
      <p:sp>
        <p:nvSpPr>
          <p:cNvPr id="9" name="Content Placeholder 2">
            <a:extLst>
              <a:ext uri="{FF2B5EF4-FFF2-40B4-BE49-F238E27FC236}">
                <a16:creationId xmlns:a16="http://schemas.microsoft.com/office/drawing/2014/main" id="{B2DA134C-8B04-AB9A-6960-A717A881BE55}"/>
              </a:ext>
            </a:extLst>
          </p:cNvPr>
          <p:cNvSpPr txBox="1">
            <a:spLocks/>
          </p:cNvSpPr>
          <p:nvPr userDrawn="1"/>
        </p:nvSpPr>
        <p:spPr>
          <a:xfrm>
            <a:off x="9607843" y="6266985"/>
            <a:ext cx="1546249" cy="193899"/>
          </a:xfrm>
          <a:prstGeom prst="rect">
            <a:avLst/>
          </a:prstGeom>
        </p:spPr>
        <p:txBody>
          <a:bodyPr vert="horz" wrap="square" lIns="0" tIns="0" rIns="0" bIns="0" rtlCol="0"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400" b="1" kern="0" spc="100">
                <a:solidFill>
                  <a:srgbClr val="F37321"/>
                </a:solidFill>
                <a:latin typeface="Roboto" panose="02000000000000000000" pitchFamily="2" charset="0"/>
                <a:ea typeface="Roboto" panose="02000000000000000000" pitchFamily="2" charset="0"/>
              </a:rPr>
              <a:t>www.nrla.org.uk</a:t>
            </a:r>
          </a:p>
        </p:txBody>
      </p:sp>
      <p:sp>
        <p:nvSpPr>
          <p:cNvPr id="12" name="Freeform: Shape 11">
            <a:extLst>
              <a:ext uri="{FF2B5EF4-FFF2-40B4-BE49-F238E27FC236}">
                <a16:creationId xmlns:a16="http://schemas.microsoft.com/office/drawing/2014/main" id="{09E9B3F1-44E5-9D9C-86E9-2C3F4B8EE444}"/>
              </a:ext>
            </a:extLst>
          </p:cNvPr>
          <p:cNvSpPr/>
          <p:nvPr userDrawn="1"/>
        </p:nvSpPr>
        <p:spPr>
          <a:xfrm>
            <a:off x="11212876" y="4154797"/>
            <a:ext cx="979124" cy="2707047"/>
          </a:xfrm>
          <a:custGeom>
            <a:avLst/>
            <a:gdLst>
              <a:gd name="connsiteX0" fmla="*/ 979124 w 979124"/>
              <a:gd name="connsiteY0" fmla="*/ 0 h 2707047"/>
              <a:gd name="connsiteX1" fmla="*/ 979124 w 979124"/>
              <a:gd name="connsiteY1" fmla="*/ 2707047 h 2707047"/>
              <a:gd name="connsiteX2" fmla="*/ 0 w 979124"/>
              <a:gd name="connsiteY2" fmla="*/ 2704238 h 2707047"/>
            </a:gdLst>
            <a:ahLst/>
            <a:cxnLst>
              <a:cxn ang="0">
                <a:pos x="connsiteX0" y="connsiteY0"/>
              </a:cxn>
              <a:cxn ang="0">
                <a:pos x="connsiteX1" y="connsiteY1"/>
              </a:cxn>
              <a:cxn ang="0">
                <a:pos x="connsiteX2" y="connsiteY2"/>
              </a:cxn>
            </a:cxnLst>
            <a:rect l="l" t="t" r="r" b="b"/>
            <a:pathLst>
              <a:path w="979124" h="2707047">
                <a:moveTo>
                  <a:pt x="979124" y="0"/>
                </a:moveTo>
                <a:lnTo>
                  <a:pt x="979124" y="2707047"/>
                </a:lnTo>
                <a:lnTo>
                  <a:pt x="0" y="2704238"/>
                </a:lnTo>
                <a:close/>
              </a:path>
            </a:pathLst>
          </a:custGeom>
          <a:solidFill>
            <a:srgbClr val="F2611B"/>
          </a:solidFill>
          <a:ln w="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99604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A467C3-CEEB-D346-87A6-70F94A2B802F}" type="datetimeFigureOut">
              <a:rPr lang="en-US" smtClean="0"/>
              <a:t>4/2/2026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5EB30C-771A-7D40-9F8D-AD5D76D9ECFE}" type="slidenum">
              <a:rPr lang="en-US" smtClean="0"/>
              <a:t>‹#›</a:t>
            </a:fld>
            <a:endParaRPr lang="en-US"/>
          </a:p>
        </p:txBody>
      </p:sp>
    </p:spTree>
    <p:extLst>
      <p:ext uri="{BB962C8B-B14F-4D97-AF65-F5344CB8AC3E}">
        <p14:creationId xmlns:p14="http://schemas.microsoft.com/office/powerpoint/2010/main" val="1108044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71A467C3-CEEB-D346-87A6-70F94A2B802F}" type="datetimeFigureOut">
              <a:rPr lang="en-US" smtClean="0"/>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5EB30C-771A-7D40-9F8D-AD5D76D9ECFE}" type="slidenum">
              <a:rPr lang="en-US" smtClean="0"/>
              <a:t>‹#›</a:t>
            </a:fld>
            <a:endParaRPr lang="en-US"/>
          </a:p>
        </p:txBody>
      </p:sp>
    </p:spTree>
    <p:extLst>
      <p:ext uri="{BB962C8B-B14F-4D97-AF65-F5344CB8AC3E}">
        <p14:creationId xmlns:p14="http://schemas.microsoft.com/office/powerpoint/2010/main" val="582827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71A467C3-CEEB-D346-87A6-70F94A2B802F}" type="datetimeFigureOut">
              <a:rPr lang="en-US" smtClean="0"/>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5EB30C-771A-7D40-9F8D-AD5D76D9ECFE}" type="slidenum">
              <a:rPr lang="en-US" smtClean="0"/>
              <a:t>‹#›</a:t>
            </a:fld>
            <a:endParaRPr lang="en-US"/>
          </a:p>
        </p:txBody>
      </p:sp>
    </p:spTree>
    <p:extLst>
      <p:ext uri="{BB962C8B-B14F-4D97-AF65-F5344CB8AC3E}">
        <p14:creationId xmlns:p14="http://schemas.microsoft.com/office/powerpoint/2010/main" val="3707222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1A467C3-CEEB-D346-87A6-70F94A2B802F}" type="datetimeFigureOut">
              <a:rPr lang="en-US" smtClean="0"/>
              <a:t>4/2/2026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E5EB30C-771A-7D40-9F8D-AD5D76D9ECFE}" type="slidenum">
              <a:rPr lang="en-US" smtClean="0"/>
              <a:t>‹#›</a:t>
            </a:fld>
            <a:endParaRPr lang="en-US"/>
          </a:p>
        </p:txBody>
      </p:sp>
    </p:spTree>
    <p:extLst>
      <p:ext uri="{BB962C8B-B14F-4D97-AF65-F5344CB8AC3E}">
        <p14:creationId xmlns:p14="http://schemas.microsoft.com/office/powerpoint/2010/main" val="7362219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D6E741-F80C-A8EC-0CE8-2B1244B70272}"/>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97291E-FBE9-9D79-E562-C8AEA0C028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F1D3F2-39B2-1648-85F3-C63007CBFE5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5AECE2-BDBE-42FE-ABCD-73F5BCE6563D}" type="datetimeFigureOut">
              <a:rPr lang="en-GB" smtClean="0"/>
              <a:t>02/04/2026</a:t>
            </a:fld>
            <a:endParaRPr lang="en-GB"/>
          </a:p>
        </p:txBody>
      </p:sp>
      <p:sp>
        <p:nvSpPr>
          <p:cNvPr id="5" name="Footer Placeholder 4">
            <a:extLst>
              <a:ext uri="{FF2B5EF4-FFF2-40B4-BE49-F238E27FC236}">
                <a16:creationId xmlns:a16="http://schemas.microsoft.com/office/drawing/2014/main" id="{B570C08C-BF67-6AF4-EBA1-F249C225266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87E4975D-4EE3-FA37-C8B6-C9F508F305A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B6777CB-F1E3-47A2-935E-A308B8EDEBB1}" type="slidenum">
              <a:rPr lang="en-GB" smtClean="0"/>
              <a:t>‹#›</a:t>
            </a:fld>
            <a:endParaRPr lang="en-GB"/>
          </a:p>
        </p:txBody>
      </p:sp>
    </p:spTree>
    <p:extLst>
      <p:ext uri="{BB962C8B-B14F-4D97-AF65-F5344CB8AC3E}">
        <p14:creationId xmlns:p14="http://schemas.microsoft.com/office/powerpoint/2010/main" val="209242976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135574"/>
            </a:gs>
            <a:gs pos="100000">
              <a:srgbClr val="135574"/>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249FB2-A351-44C9-470B-F75A020AF91D}"/>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GB"/>
              <a:t>Click to edit Master title style</a:t>
            </a:r>
            <a:endParaRPr lang="en-US"/>
          </a:p>
        </p:txBody>
      </p:sp>
      <p:sp>
        <p:nvSpPr>
          <p:cNvPr id="3" name="Text Placeholder 2">
            <a:extLst>
              <a:ext uri="{FF2B5EF4-FFF2-40B4-BE49-F238E27FC236}">
                <a16:creationId xmlns:a16="http://schemas.microsoft.com/office/drawing/2014/main" id="{7C9918E4-DAAB-26F3-0CAF-F039FC997995}"/>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97F529F-4623-9A1F-D4E9-D9C6A99E808E}"/>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78808A"/>
                </a:solidFill>
                <a:uFillTx/>
                <a:latin typeface="Aptos"/>
              </a:defRPr>
            </a:lvl1pPr>
          </a:lstStyle>
          <a:p>
            <a:pPr lvl="0"/>
            <a:fld id="{4D23535A-12D5-4C8D-809A-A461B85DAEA2}" type="datetime1">
              <a:rPr lang="en-US"/>
              <a:pPr lvl="0"/>
              <a:t>4/2/2026</a:t>
            </a:fld>
            <a:endParaRPr lang="en-US"/>
          </a:p>
        </p:txBody>
      </p:sp>
      <p:sp>
        <p:nvSpPr>
          <p:cNvPr id="5" name="Footer Placeholder 4">
            <a:extLst>
              <a:ext uri="{FF2B5EF4-FFF2-40B4-BE49-F238E27FC236}">
                <a16:creationId xmlns:a16="http://schemas.microsoft.com/office/drawing/2014/main" id="{B5B82FCB-8A69-C017-185C-71AE531EE4F6}"/>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78808A"/>
                </a:solidFill>
                <a:uFillTx/>
                <a:latin typeface="Aptos"/>
              </a:defRPr>
            </a:lvl1pPr>
          </a:lstStyle>
          <a:p>
            <a:pPr lvl="0"/>
            <a:endParaRPr lang="en-US"/>
          </a:p>
        </p:txBody>
      </p:sp>
      <p:sp>
        <p:nvSpPr>
          <p:cNvPr id="6" name="Slide Number Placeholder 5">
            <a:extLst>
              <a:ext uri="{FF2B5EF4-FFF2-40B4-BE49-F238E27FC236}">
                <a16:creationId xmlns:a16="http://schemas.microsoft.com/office/drawing/2014/main" id="{A976DE62-2516-6653-A8D4-9025E6B2EDF8}"/>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78808A"/>
                </a:solidFill>
                <a:uFillTx/>
                <a:latin typeface="Aptos"/>
              </a:defRPr>
            </a:lvl1pPr>
          </a:lstStyle>
          <a:p>
            <a:pPr lvl="0"/>
            <a:fld id="{2572C290-3746-4B06-BDAA-2E551FABFFE1}" type="slidenum">
              <a:t>‹#›</a:t>
            </a:fld>
            <a:endParaRPr lang="en-US"/>
          </a:p>
        </p:txBody>
      </p:sp>
    </p:spTree>
    <p:extLst>
      <p:ext uri="{BB962C8B-B14F-4D97-AF65-F5344CB8AC3E}">
        <p14:creationId xmlns:p14="http://schemas.microsoft.com/office/powerpoint/2010/main" val="395362441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txStyles>
    <p:titleStyle>
      <a:lvl1pPr marL="0" marR="0" lvl="0" indent="0" algn="l" defTabSz="914400" rtl="0" fontAlgn="auto" hangingPunct="1">
        <a:lnSpc>
          <a:spcPct val="90000"/>
        </a:lnSpc>
        <a:spcBef>
          <a:spcPts val="0"/>
        </a:spcBef>
        <a:spcAft>
          <a:spcPts val="0"/>
        </a:spcAft>
        <a:buNone/>
        <a:tabLst/>
        <a:defRPr lang="en-GB" sz="4400" b="0" i="0" u="none" strike="noStrike" kern="1200" cap="none" spc="0" baseline="0">
          <a:solidFill>
            <a:srgbClr val="163B54"/>
          </a:solidFill>
          <a:uFillTx/>
          <a:latin typeface="Aptos Display"/>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GB" sz="2800" b="0" i="0" u="none" strike="noStrike" kern="1200" cap="none" spc="0" baseline="0">
          <a:solidFill>
            <a:srgbClr val="163B54"/>
          </a:solidFill>
          <a:uFillTx/>
          <a:latin typeface="Apto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GB" sz="2400" b="0" i="0" u="none" strike="noStrike" kern="1200" cap="none" spc="0" baseline="0">
          <a:solidFill>
            <a:srgbClr val="163B54"/>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GB" sz="2000" b="0" i="0" u="none" strike="noStrike" kern="1200" cap="none" spc="0" baseline="0">
          <a:solidFill>
            <a:srgbClr val="163B54"/>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GB" sz="1800" b="0" i="0" u="none" strike="noStrike" kern="1200" cap="none" spc="0" baseline="0">
          <a:solidFill>
            <a:srgbClr val="163B54"/>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GB" sz="1800" b="0" i="0" u="none" strike="noStrike" kern="1200" cap="none" spc="0" baseline="0">
          <a:solidFill>
            <a:srgbClr val="163B54"/>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AFCF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167F80-E742-6519-B9A3-68B0AA63B28E}"/>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GB"/>
              <a:t>Click to edit Master title style</a:t>
            </a:r>
            <a:endParaRPr lang="en-US"/>
          </a:p>
        </p:txBody>
      </p:sp>
      <p:sp>
        <p:nvSpPr>
          <p:cNvPr id="3" name="Text Placeholder 2">
            <a:extLst>
              <a:ext uri="{FF2B5EF4-FFF2-40B4-BE49-F238E27FC236}">
                <a16:creationId xmlns:a16="http://schemas.microsoft.com/office/drawing/2014/main" id="{CFEA9167-2530-2060-A7E0-88C51BFB2547}"/>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DDF783-654E-5F29-A725-B3CB50AD0A1E}"/>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78808A"/>
                </a:solidFill>
                <a:uFillTx/>
                <a:latin typeface="Aptos"/>
              </a:defRPr>
            </a:lvl1pPr>
          </a:lstStyle>
          <a:p>
            <a:pPr lvl="0"/>
            <a:fld id="{6B48548D-98CD-4057-A853-93ECA0839DC2}" type="datetime1">
              <a:rPr lang="en-US"/>
              <a:pPr lvl="0"/>
              <a:t>4/2/2026</a:t>
            </a:fld>
            <a:endParaRPr lang="en-US"/>
          </a:p>
        </p:txBody>
      </p:sp>
      <p:sp>
        <p:nvSpPr>
          <p:cNvPr id="5" name="Footer Placeholder 4">
            <a:extLst>
              <a:ext uri="{FF2B5EF4-FFF2-40B4-BE49-F238E27FC236}">
                <a16:creationId xmlns:a16="http://schemas.microsoft.com/office/drawing/2014/main" id="{4A2F9F89-9D75-987E-CA41-78270DE6FF50}"/>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78808A"/>
                </a:solidFill>
                <a:uFillTx/>
                <a:latin typeface="Aptos"/>
              </a:defRPr>
            </a:lvl1pPr>
          </a:lstStyle>
          <a:p>
            <a:pPr lvl="0"/>
            <a:endParaRPr lang="en-US"/>
          </a:p>
        </p:txBody>
      </p:sp>
      <p:sp>
        <p:nvSpPr>
          <p:cNvPr id="6" name="Slide Number Placeholder 5">
            <a:extLst>
              <a:ext uri="{FF2B5EF4-FFF2-40B4-BE49-F238E27FC236}">
                <a16:creationId xmlns:a16="http://schemas.microsoft.com/office/drawing/2014/main" id="{6BEB4F12-776D-7478-5151-D9330B0E5A25}"/>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78808A"/>
                </a:solidFill>
                <a:uFillTx/>
                <a:latin typeface="Aptos"/>
              </a:defRPr>
            </a:lvl1pPr>
          </a:lstStyle>
          <a:p>
            <a:pPr lvl="0"/>
            <a:fld id="{71F2C30F-F26D-470C-909A-2A79E9AC044E}" type="slidenum">
              <a:t>‹#›</a:t>
            </a:fld>
            <a:endParaRPr lang="en-US"/>
          </a:p>
        </p:txBody>
      </p:sp>
    </p:spTree>
    <p:extLst>
      <p:ext uri="{BB962C8B-B14F-4D97-AF65-F5344CB8AC3E}">
        <p14:creationId xmlns:p14="http://schemas.microsoft.com/office/powerpoint/2010/main" val="368284959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marL="0" marR="0" lvl="0" indent="0" algn="l" defTabSz="914400" rtl="0" fontAlgn="auto" hangingPunct="1">
        <a:lnSpc>
          <a:spcPct val="90000"/>
        </a:lnSpc>
        <a:spcBef>
          <a:spcPts val="0"/>
        </a:spcBef>
        <a:spcAft>
          <a:spcPts val="0"/>
        </a:spcAft>
        <a:buNone/>
        <a:tabLst/>
        <a:defRPr lang="en-GB" sz="4400" b="0" i="0" u="none" strike="noStrike" kern="1200" cap="none" spc="0" baseline="0">
          <a:solidFill>
            <a:srgbClr val="163B54"/>
          </a:solidFill>
          <a:uFillTx/>
          <a:latin typeface="Aptos Display"/>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GB" sz="2800" b="0" i="0" u="none" strike="noStrike" kern="1200" cap="none" spc="0" baseline="0">
          <a:solidFill>
            <a:srgbClr val="163B54"/>
          </a:solidFill>
          <a:uFillTx/>
          <a:latin typeface="Apto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GB" sz="2400" b="0" i="0" u="none" strike="noStrike" kern="1200" cap="none" spc="0" baseline="0">
          <a:solidFill>
            <a:srgbClr val="163B54"/>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GB" sz="2000" b="0" i="0" u="none" strike="noStrike" kern="1200" cap="none" spc="0" baseline="0">
          <a:solidFill>
            <a:srgbClr val="163B54"/>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GB" sz="1800" b="0" i="0" u="none" strike="noStrike" kern="1200" cap="none" spc="0" baseline="0">
          <a:solidFill>
            <a:srgbClr val="163B54"/>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GB" sz="1800" b="0" i="0" u="none" strike="noStrike" kern="1200" cap="none" spc="0" baseline="0">
          <a:solidFill>
            <a:srgbClr val="163B54"/>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02/04/2026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27604791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emf"/><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emf"/><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png"/><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5.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emf"/><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png"/><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png"/><Relationship Id="rId1" Type="http://schemas.openxmlformats.org/officeDocument/2006/relationships/slideLayout" Target="../slideLayouts/slideLayout65.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png"/><Relationship Id="rId1" Type="http://schemas.openxmlformats.org/officeDocument/2006/relationships/slideLayout" Target="../slideLayouts/slideLayout65.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65.xml"/><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diagramQuickStyle" Target="../diagrams/quickStyle2.xml"/><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diagramLayout" Target="../diagrams/layout2.xml"/><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33.png"/><Relationship Id="rId11" Type="http://schemas.openxmlformats.org/officeDocument/2006/relationships/diagramData" Target="../diagrams/data2.xml"/><Relationship Id="rId5" Type="http://schemas.openxmlformats.org/officeDocument/2006/relationships/image" Target="../media/image32.png"/><Relationship Id="rId15" Type="http://schemas.microsoft.com/office/2007/relationships/diagramDrawing" Target="../diagrams/drawing2.xml"/><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diagramColors" Target="../diagrams/colors2.xml"/></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42.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emf"/><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40A4354E-4F80-F70E-4067-A003F9DCC7A3}"/>
              </a:ext>
            </a:extLst>
          </p:cNvPr>
          <p:cNvSpPr txBox="1">
            <a:spLocks/>
          </p:cNvSpPr>
          <p:nvPr/>
        </p:nvSpPr>
        <p:spPr>
          <a:xfrm>
            <a:off x="6313469" y="1363737"/>
            <a:ext cx="8914339" cy="113679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schemeClr val="bg1"/>
                </a:solidFill>
                <a:latin typeface="Roboto"/>
                <a:ea typeface="Roboto"/>
                <a:cs typeface="Roboto"/>
              </a:rPr>
              <a:t>Navigating changes in the private rented sector </a:t>
            </a:r>
          </a:p>
          <a:p>
            <a:pPr algn="l"/>
            <a:endParaRPr lang="en-US" sz="3200" dirty="0">
              <a:solidFill>
                <a:schemeClr val="bg1"/>
              </a:solidFill>
              <a:latin typeface="Roboto" panose="02000000000000000000" pitchFamily="2" charset="0"/>
              <a:ea typeface="Roboto" panose="02000000000000000000" pitchFamily="2" charset="0"/>
            </a:endParaRPr>
          </a:p>
        </p:txBody>
      </p:sp>
      <p:sp>
        <p:nvSpPr>
          <p:cNvPr id="14" name="Title 1">
            <a:extLst>
              <a:ext uri="{FF2B5EF4-FFF2-40B4-BE49-F238E27FC236}">
                <a16:creationId xmlns:a16="http://schemas.microsoft.com/office/drawing/2014/main" id="{D2D18C74-4203-B63E-B882-1575A3B03276}"/>
              </a:ext>
            </a:extLst>
          </p:cNvPr>
          <p:cNvSpPr txBox="1">
            <a:spLocks/>
          </p:cNvSpPr>
          <p:nvPr/>
        </p:nvSpPr>
        <p:spPr>
          <a:xfrm>
            <a:off x="1800520" y="82018"/>
            <a:ext cx="9631829" cy="1116639"/>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Roboto" panose="02000000000000000000" pitchFamily="2" charset="0"/>
                <a:ea typeface="Roboto" panose="02000000000000000000" pitchFamily="2" charset="0"/>
              </a:rPr>
              <a:t>How does the future look?</a:t>
            </a:r>
          </a:p>
        </p:txBody>
      </p:sp>
      <p:pic>
        <p:nvPicPr>
          <p:cNvPr id="16" name="Picture 15">
            <a:extLst>
              <a:ext uri="{FF2B5EF4-FFF2-40B4-BE49-F238E27FC236}">
                <a16:creationId xmlns:a16="http://schemas.microsoft.com/office/drawing/2014/main" id="{1ABD9F22-A7BE-7B1A-BF7D-1D10CD8334D7}"/>
              </a:ext>
            </a:extLst>
          </p:cNvPr>
          <p:cNvPicPr>
            <a:picLocks noChangeAspect="1"/>
          </p:cNvPicPr>
          <p:nvPr/>
        </p:nvPicPr>
        <p:blipFill>
          <a:blip r:embed="rId3"/>
          <a:stretch>
            <a:fillRect/>
          </a:stretch>
        </p:blipFill>
        <p:spPr>
          <a:xfrm>
            <a:off x="9335234" y="5359248"/>
            <a:ext cx="2332786" cy="1266991"/>
          </a:xfrm>
          <a:prstGeom prst="rect">
            <a:avLst/>
          </a:prstGeom>
        </p:spPr>
      </p:pic>
      <p:sp>
        <p:nvSpPr>
          <p:cNvPr id="6" name="Subtitle 2">
            <a:extLst>
              <a:ext uri="{FF2B5EF4-FFF2-40B4-BE49-F238E27FC236}">
                <a16:creationId xmlns:a16="http://schemas.microsoft.com/office/drawing/2014/main" id="{62A1E7DF-FB44-E282-D555-B739D37BA52B}"/>
              </a:ext>
            </a:extLst>
          </p:cNvPr>
          <p:cNvSpPr txBox="1">
            <a:spLocks/>
          </p:cNvSpPr>
          <p:nvPr/>
        </p:nvSpPr>
        <p:spPr>
          <a:xfrm>
            <a:off x="4947473" y="2590195"/>
            <a:ext cx="9144000" cy="2679388"/>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b="1" dirty="0">
                <a:solidFill>
                  <a:srgbClr val="F37936"/>
                </a:solidFill>
                <a:latin typeface="Source Sans Pro" panose="020B0503030403020204" pitchFamily="34" charset="0"/>
                <a:ea typeface="Source Sans Pro" panose="020B0503030403020204" pitchFamily="34" charset="0"/>
              </a:rPr>
              <a:t>ALANA DAVIES</a:t>
            </a:r>
          </a:p>
          <a:p>
            <a:pPr algn="l"/>
            <a:r>
              <a:rPr lang="en-GB" dirty="0">
                <a:solidFill>
                  <a:schemeClr val="bg1"/>
                </a:solidFill>
              </a:rPr>
              <a:t>Regional Engagement Executive</a:t>
            </a:r>
          </a:p>
          <a:p>
            <a:pPr algn="l"/>
            <a:endParaRPr lang="en-GB" dirty="0">
              <a:solidFill>
                <a:schemeClr val="bg1"/>
              </a:solidFill>
            </a:endParaRPr>
          </a:p>
          <a:p>
            <a:pPr algn="l"/>
            <a:r>
              <a:rPr lang="en-GB" dirty="0">
                <a:solidFill>
                  <a:schemeClr val="bg1"/>
                </a:solidFill>
              </a:rPr>
              <a:t>T:   0161 515 3792</a:t>
            </a:r>
          </a:p>
          <a:p>
            <a:pPr algn="l"/>
            <a:r>
              <a:rPr lang="en-GB" dirty="0">
                <a:solidFill>
                  <a:schemeClr val="bg1"/>
                </a:solidFill>
              </a:rPr>
              <a:t>M: 07943 722299</a:t>
            </a:r>
          </a:p>
          <a:p>
            <a:pPr algn="l"/>
            <a:r>
              <a:rPr lang="en-GB" dirty="0">
                <a:solidFill>
                  <a:schemeClr val="bg1"/>
                </a:solidFill>
              </a:rPr>
              <a:t>E: alana.davies@nrla.gov.uk</a:t>
            </a:r>
          </a:p>
          <a:p>
            <a:pPr algn="l"/>
            <a:r>
              <a:rPr lang="en-GB" dirty="0">
                <a:solidFill>
                  <a:schemeClr val="bg1"/>
                </a:solidFill>
              </a:rPr>
              <a:t>W: www.nrla.co.uk</a:t>
            </a:r>
          </a:p>
          <a:p>
            <a:pPr algn="l"/>
            <a:endParaRPr lang="en-GB" dirty="0">
              <a:solidFill>
                <a:schemeClr val="bg1"/>
              </a:solidFill>
            </a:endParaRPr>
          </a:p>
          <a:p>
            <a:pPr algn="l"/>
            <a:endParaRPr lang="en-GB" sz="2800" i="1" dirty="0">
              <a:solidFill>
                <a:schemeClr val="bg1"/>
              </a:solidFill>
              <a:latin typeface="Source Sans Pro" panose="020B0503030403020204" pitchFamily="34" charset="0"/>
              <a:ea typeface="Source Sans Pro" panose="020B0503030403020204" pitchFamily="34" charset="0"/>
            </a:endParaRPr>
          </a:p>
        </p:txBody>
      </p:sp>
      <p:pic>
        <p:nvPicPr>
          <p:cNvPr id="1026" name="Picture 2">
            <a:extLst>
              <a:ext uri="{FF2B5EF4-FFF2-40B4-BE49-F238E27FC236}">
                <a16:creationId xmlns:a16="http://schemas.microsoft.com/office/drawing/2014/main" id="{C0A7D45F-8726-B136-A69D-81DF99BE5A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5297" y="1791093"/>
            <a:ext cx="2811862" cy="37422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2AD6E63-B193-62B8-43F2-7D9109AAD8BA}"/>
              </a:ext>
            </a:extLst>
          </p:cNvPr>
          <p:cNvPicPr>
            <a:picLocks noChangeAspect="1"/>
          </p:cNvPicPr>
          <p:nvPr/>
        </p:nvPicPr>
        <p:blipFill>
          <a:blip r:embed="rId5"/>
          <a:stretch>
            <a:fillRect/>
          </a:stretch>
        </p:blipFill>
        <p:spPr>
          <a:xfrm>
            <a:off x="331815" y="192596"/>
            <a:ext cx="1205369" cy="1529199"/>
          </a:xfrm>
          <a:prstGeom prst="rect">
            <a:avLst/>
          </a:prstGeom>
        </p:spPr>
      </p:pic>
    </p:spTree>
    <p:extLst>
      <p:ext uri="{BB962C8B-B14F-4D97-AF65-F5344CB8AC3E}">
        <p14:creationId xmlns:p14="http://schemas.microsoft.com/office/powerpoint/2010/main" val="1367425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2706D-1458-BB69-BCA4-672640DDBA4F}"/>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1948B86A-4AA3-DE28-4D1F-509C433AA690}"/>
              </a:ext>
            </a:extLst>
          </p:cNvPr>
          <p:cNvSpPr txBox="1">
            <a:spLocks/>
          </p:cNvSpPr>
          <p:nvPr/>
        </p:nvSpPr>
        <p:spPr>
          <a:xfrm>
            <a:off x="1260616" y="548727"/>
            <a:ext cx="10564090" cy="812816"/>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37321"/>
                </a:solidFill>
                <a:effectLst/>
                <a:uLnTx/>
                <a:uFillTx/>
                <a:latin typeface="Roboto" panose="02000000000000000000" pitchFamily="2" charset="0"/>
                <a:ea typeface="Roboto" panose="02000000000000000000" pitchFamily="2" charset="0"/>
                <a:cs typeface="+mj-cs"/>
                <a:sym typeface="Helvetica Neue"/>
              </a:rPr>
              <a:t>Key dates: phase 2 </a:t>
            </a:r>
          </a:p>
        </p:txBody>
      </p:sp>
      <p:pic>
        <p:nvPicPr>
          <p:cNvPr id="27" name="Picture 26">
            <a:extLst>
              <a:ext uri="{FF2B5EF4-FFF2-40B4-BE49-F238E27FC236}">
                <a16:creationId xmlns:a16="http://schemas.microsoft.com/office/drawing/2014/main" id="{CE9A6D59-FC15-2679-FA48-80C90E3D2C87}"/>
              </a:ext>
            </a:extLst>
          </p:cNvPr>
          <p:cNvPicPr>
            <a:picLocks noChangeAspect="1"/>
          </p:cNvPicPr>
          <p:nvPr/>
        </p:nvPicPr>
        <p:blipFill>
          <a:blip r:embed="rId3">
            <a:biLevel thresh="25000"/>
          </a:blip>
          <a:stretch>
            <a:fillRect/>
          </a:stretch>
        </p:blipFill>
        <p:spPr>
          <a:xfrm>
            <a:off x="497538" y="548727"/>
            <a:ext cx="595397" cy="755354"/>
          </a:xfrm>
          <a:prstGeom prst="rect">
            <a:avLst/>
          </a:prstGeom>
        </p:spPr>
      </p:pic>
      <p:sp>
        <p:nvSpPr>
          <p:cNvPr id="17" name="Content Placeholder 2">
            <a:extLst>
              <a:ext uri="{FF2B5EF4-FFF2-40B4-BE49-F238E27FC236}">
                <a16:creationId xmlns:a16="http://schemas.microsoft.com/office/drawing/2014/main" id="{327F6273-6F4A-9532-CF0A-9086805F5DFA}"/>
              </a:ext>
            </a:extLst>
          </p:cNvPr>
          <p:cNvSpPr txBox="1">
            <a:spLocks/>
          </p:cNvSpPr>
          <p:nvPr/>
        </p:nvSpPr>
        <p:spPr>
          <a:xfrm>
            <a:off x="9607844" y="6266986"/>
            <a:ext cx="1546249" cy="193899"/>
          </a:xfrm>
          <a:prstGeom prst="rect">
            <a:avLst/>
          </a:prstGeom>
        </p:spPr>
        <p:txBody>
          <a:bodyPr vert="horz" wrap="square" lIns="0" tIns="0" rIns="0" bIns="0" rtlCol="0"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0" cap="none" spc="100" normalizeH="0" baseline="0" noProof="0" err="1">
                <a:ln>
                  <a:noFill/>
                </a:ln>
                <a:solidFill>
                  <a:srgbClr val="FAFCFC"/>
                </a:solidFill>
                <a:effectLst/>
                <a:uLnTx/>
                <a:uFillTx/>
                <a:latin typeface="Roboto" panose="02000000000000000000" pitchFamily="2" charset="0"/>
                <a:ea typeface="Roboto" panose="02000000000000000000" pitchFamily="2" charset="0"/>
                <a:cs typeface="+mn-cs"/>
                <a:sym typeface="Helvetica Neue"/>
              </a:rPr>
              <a:t>www.nrla.org.uk</a:t>
            </a:r>
            <a:endParaRPr kumimoji="0" lang="en-US" sz="1400" b="1" i="0" u="none" strike="noStrike" kern="0" cap="none" spc="100" normalizeH="0" baseline="0" noProof="0">
              <a:ln>
                <a:noFill/>
              </a:ln>
              <a:solidFill>
                <a:srgbClr val="FAFCFC"/>
              </a:solidFill>
              <a:effectLst/>
              <a:uLnTx/>
              <a:uFillTx/>
              <a:latin typeface="Roboto" panose="02000000000000000000" pitchFamily="2" charset="0"/>
              <a:ea typeface="Roboto" panose="02000000000000000000" pitchFamily="2" charset="0"/>
              <a:cs typeface="+mn-cs"/>
              <a:sym typeface="Helvetica Neue"/>
            </a:endParaRPr>
          </a:p>
        </p:txBody>
      </p:sp>
      <p:cxnSp>
        <p:nvCxnSpPr>
          <p:cNvPr id="4" name="Straight Connector 3">
            <a:extLst>
              <a:ext uri="{FF2B5EF4-FFF2-40B4-BE49-F238E27FC236}">
                <a16:creationId xmlns:a16="http://schemas.microsoft.com/office/drawing/2014/main" id="{E1C34A99-68F7-9EDD-FADA-D1D5A17C96DB}"/>
              </a:ext>
            </a:extLst>
          </p:cNvPr>
          <p:cNvCxnSpPr/>
          <p:nvPr/>
        </p:nvCxnSpPr>
        <p:spPr>
          <a:xfrm>
            <a:off x="497538" y="4005944"/>
            <a:ext cx="11150176"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AE406FF4-1ACA-9919-F5C1-F46272ABCA82}"/>
              </a:ext>
            </a:extLst>
          </p:cNvPr>
          <p:cNvSpPr txBox="1"/>
          <p:nvPr/>
        </p:nvSpPr>
        <p:spPr>
          <a:xfrm>
            <a:off x="562855" y="1709324"/>
            <a:ext cx="3172891" cy="1236236"/>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1600" b="1" i="0" u="none" strike="noStrike" kern="1200" cap="none" spc="0" normalizeH="0" baseline="0" noProof="0" dirty="0">
                <a:ln>
                  <a:noFill/>
                </a:ln>
                <a:solidFill>
                  <a:srgbClr val="F37423"/>
                </a:solidFill>
                <a:effectLst/>
                <a:uLnTx/>
                <a:uFillTx/>
                <a:latin typeface="Roboto" panose="02000000000000000000" pitchFamily="2" charset="0"/>
                <a:ea typeface="Roboto" panose="02000000000000000000" pitchFamily="2" charset="0"/>
                <a:cs typeface="Roboto" panose="02000000000000000000" pitchFamily="2" charset="0"/>
              </a:rPr>
              <a:t>Spring/Summer 2026</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FAFCFC"/>
                </a:solidFill>
                <a:effectLst/>
                <a:uLnTx/>
                <a:uFillTx/>
                <a:latin typeface="Roboto" panose="02000000000000000000" pitchFamily="2" charset="0"/>
                <a:ea typeface="Roboto" panose="02000000000000000000" pitchFamily="2" charset="0"/>
                <a:cs typeface="Roboto" panose="02000000000000000000" pitchFamily="2" charset="0"/>
              </a:rPr>
              <a:t>Financial Penalties for Category 1 Hazards (following publication of updated guidance).</a:t>
            </a:r>
          </a:p>
        </p:txBody>
      </p:sp>
      <p:sp>
        <p:nvSpPr>
          <p:cNvPr id="10" name="TextBox 9">
            <a:extLst>
              <a:ext uri="{FF2B5EF4-FFF2-40B4-BE49-F238E27FC236}">
                <a16:creationId xmlns:a16="http://schemas.microsoft.com/office/drawing/2014/main" id="{2A5B4563-72FB-072D-1A2D-9DBF6E2B9D9E}"/>
              </a:ext>
            </a:extLst>
          </p:cNvPr>
          <p:cNvSpPr txBox="1"/>
          <p:nvPr/>
        </p:nvSpPr>
        <p:spPr>
          <a:xfrm>
            <a:off x="4645698" y="1787980"/>
            <a:ext cx="2666649" cy="965392"/>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en-GB" sz="1600" b="1" i="0" u="none" strike="noStrike" kern="1200" cap="none" spc="0" normalizeH="0" baseline="0" noProof="0" dirty="0">
                <a:ln>
                  <a:noFill/>
                </a:ln>
                <a:solidFill>
                  <a:srgbClr val="F37423"/>
                </a:solidFill>
                <a:effectLst/>
                <a:uLnTx/>
                <a:uFillTx/>
                <a:latin typeface="Roboto" panose="02000000000000000000" pitchFamily="2" charset="0"/>
                <a:ea typeface="Roboto" panose="02000000000000000000" pitchFamily="2" charset="0"/>
                <a:cs typeface="Roboto" panose="02000000000000000000" pitchFamily="2" charset="0"/>
              </a:rPr>
              <a:t>From late 2026</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FAFCFC"/>
                </a:solidFill>
                <a:effectLst/>
                <a:uLnTx/>
                <a:uFillTx/>
                <a:latin typeface="Roboto" panose="02000000000000000000" pitchFamily="2" charset="0"/>
                <a:ea typeface="Roboto" panose="02000000000000000000" pitchFamily="2" charset="0"/>
                <a:cs typeface="Roboto" panose="02000000000000000000" pitchFamily="2" charset="0"/>
              </a:rPr>
              <a:t>PRS database roll-out begins.</a:t>
            </a:r>
          </a:p>
        </p:txBody>
      </p:sp>
      <p:sp>
        <p:nvSpPr>
          <p:cNvPr id="13" name="TextBox 12">
            <a:extLst>
              <a:ext uri="{FF2B5EF4-FFF2-40B4-BE49-F238E27FC236}">
                <a16:creationId xmlns:a16="http://schemas.microsoft.com/office/drawing/2014/main" id="{857C1A4E-7197-3B68-EAFC-1A65FBBE5A17}"/>
              </a:ext>
            </a:extLst>
          </p:cNvPr>
          <p:cNvSpPr txBox="1"/>
          <p:nvPr/>
        </p:nvSpPr>
        <p:spPr>
          <a:xfrm>
            <a:off x="6096000" y="5175197"/>
            <a:ext cx="2222090" cy="1236236"/>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1600" b="1" i="0" u="none" strike="noStrike" kern="1200" cap="none" spc="0" normalizeH="0" baseline="0" noProof="0" dirty="0">
                <a:ln>
                  <a:noFill/>
                </a:ln>
                <a:solidFill>
                  <a:srgbClr val="F37423"/>
                </a:solidFill>
                <a:effectLst/>
                <a:uLnTx/>
                <a:uFillTx/>
                <a:latin typeface="Roboto" panose="02000000000000000000" pitchFamily="2" charset="0"/>
                <a:ea typeface="Roboto" panose="02000000000000000000" pitchFamily="2" charset="0"/>
                <a:cs typeface="Roboto" panose="02000000000000000000" pitchFamily="2" charset="0"/>
              </a:rPr>
              <a:t> April 2027</a:t>
            </a:r>
            <a:endParaRPr kumimoji="0" lang="en-GB" sz="1600" b="0" i="0" u="none" strike="noStrike" kern="1200" cap="none" spc="0" normalizeH="0" baseline="0" noProof="0" dirty="0">
              <a:ln>
                <a:noFill/>
              </a:ln>
              <a:solidFill>
                <a:srgbClr val="F37423"/>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FAFCFC"/>
                </a:solidFill>
                <a:effectLst/>
                <a:uLnTx/>
                <a:uFillTx/>
                <a:latin typeface="Roboto" panose="02000000000000000000" pitchFamily="2" charset="0"/>
                <a:ea typeface="Roboto" panose="02000000000000000000" pitchFamily="2" charset="0"/>
                <a:cs typeface="Roboto" panose="02000000000000000000" pitchFamily="2" charset="0"/>
              </a:rPr>
              <a:t>Government expects end-to-end digitisation of the courts.</a:t>
            </a:r>
          </a:p>
        </p:txBody>
      </p:sp>
      <p:sp>
        <p:nvSpPr>
          <p:cNvPr id="16" name="TextBox 15">
            <a:extLst>
              <a:ext uri="{FF2B5EF4-FFF2-40B4-BE49-F238E27FC236}">
                <a16:creationId xmlns:a16="http://schemas.microsoft.com/office/drawing/2014/main" id="{7044695F-1D77-30EE-0EC4-3E421077D126}"/>
              </a:ext>
            </a:extLst>
          </p:cNvPr>
          <p:cNvSpPr txBox="1"/>
          <p:nvPr/>
        </p:nvSpPr>
        <p:spPr>
          <a:xfrm>
            <a:off x="7915861" y="1693422"/>
            <a:ext cx="3372623" cy="1236236"/>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1600" b="1" i="0" u="none" strike="noStrike" kern="1200" cap="none" spc="0" normalizeH="0" baseline="0" noProof="0" dirty="0">
                <a:ln>
                  <a:noFill/>
                </a:ln>
                <a:solidFill>
                  <a:srgbClr val="F37423"/>
                </a:solidFill>
                <a:effectLst/>
                <a:uLnTx/>
                <a:uFillTx/>
                <a:latin typeface="Roboto" panose="02000000000000000000" pitchFamily="2" charset="0"/>
                <a:ea typeface="Roboto" panose="02000000000000000000" pitchFamily="2" charset="0"/>
                <a:cs typeface="Roboto" panose="02000000000000000000" pitchFamily="2" charset="0"/>
              </a:rPr>
              <a:t>2028</a:t>
            </a:r>
            <a:endParaRPr kumimoji="0" lang="en-GB" sz="1600" b="0" i="0" u="none" strike="noStrike" kern="1200" cap="none" spc="0" normalizeH="0" baseline="0" noProof="0" dirty="0">
              <a:ln>
                <a:noFill/>
              </a:ln>
              <a:solidFill>
                <a:srgbClr val="F37423"/>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FAFCFC"/>
                </a:solidFill>
                <a:effectLst/>
                <a:uLnTx/>
                <a:uFillTx/>
                <a:latin typeface="Roboto" panose="02000000000000000000" pitchFamily="2" charset="0"/>
                <a:ea typeface="Roboto" panose="02000000000000000000" pitchFamily="2" charset="0"/>
                <a:cs typeface="Roboto" panose="02000000000000000000" pitchFamily="2" charset="0"/>
              </a:rPr>
              <a:t>Expected date for mandatory sign-up to the PRS Landlord Ombudsman.</a:t>
            </a:r>
            <a:endParaRPr kumimoji="0" lang="en-GB" sz="1800" b="0" i="0" u="none" strike="noStrike" kern="1200" cap="none" spc="0" normalizeH="0" baseline="0" noProof="0" dirty="0">
              <a:ln>
                <a:noFill/>
              </a:ln>
              <a:solidFill>
                <a:srgbClr val="FAFCFC"/>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8" name="Oval 17">
            <a:extLst>
              <a:ext uri="{FF2B5EF4-FFF2-40B4-BE49-F238E27FC236}">
                <a16:creationId xmlns:a16="http://schemas.microsoft.com/office/drawing/2014/main" id="{474FD21F-AD38-0C6C-8277-EB8E80ADE72C}"/>
              </a:ext>
            </a:extLst>
          </p:cNvPr>
          <p:cNvSpPr/>
          <p:nvPr/>
        </p:nvSpPr>
        <p:spPr>
          <a:xfrm>
            <a:off x="737027" y="3848104"/>
            <a:ext cx="323370" cy="31568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AFCFC"/>
              </a:solidFill>
              <a:effectLst/>
              <a:uLnTx/>
              <a:uFillTx/>
              <a:latin typeface="Aptos" panose="02110004020202020204"/>
              <a:ea typeface="+mn-ea"/>
              <a:cs typeface="+mn-cs"/>
            </a:endParaRPr>
          </a:p>
        </p:txBody>
      </p:sp>
      <p:cxnSp>
        <p:nvCxnSpPr>
          <p:cNvPr id="20" name="Straight Connector 19">
            <a:extLst>
              <a:ext uri="{FF2B5EF4-FFF2-40B4-BE49-F238E27FC236}">
                <a16:creationId xmlns:a16="http://schemas.microsoft.com/office/drawing/2014/main" id="{9CCB9FEF-1384-1E46-BCD6-06AA23E88E2C}"/>
              </a:ext>
            </a:extLst>
          </p:cNvPr>
          <p:cNvCxnSpPr>
            <a:cxnSpLocks/>
            <a:endCxn id="18" idx="0"/>
          </p:cNvCxnSpPr>
          <p:nvPr/>
        </p:nvCxnSpPr>
        <p:spPr>
          <a:xfrm>
            <a:off x="898712" y="2945560"/>
            <a:ext cx="0" cy="90254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07B7B225-BEED-7A11-4C57-5B30B0345C90}"/>
              </a:ext>
            </a:extLst>
          </p:cNvPr>
          <p:cNvSpPr/>
          <p:nvPr/>
        </p:nvSpPr>
        <p:spPr>
          <a:xfrm>
            <a:off x="4645698" y="3858011"/>
            <a:ext cx="323370" cy="31568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AFCFC"/>
              </a:solidFill>
              <a:effectLst/>
              <a:uLnTx/>
              <a:uFillTx/>
              <a:latin typeface="Aptos" panose="02110004020202020204"/>
              <a:ea typeface="+mn-ea"/>
              <a:cs typeface="+mn-cs"/>
            </a:endParaRPr>
          </a:p>
        </p:txBody>
      </p:sp>
      <p:cxnSp>
        <p:nvCxnSpPr>
          <p:cNvPr id="23" name="Straight Connector 22">
            <a:extLst>
              <a:ext uri="{FF2B5EF4-FFF2-40B4-BE49-F238E27FC236}">
                <a16:creationId xmlns:a16="http://schemas.microsoft.com/office/drawing/2014/main" id="{758B1630-F1AC-DD1F-B01B-6206816487B5}"/>
              </a:ext>
            </a:extLst>
          </p:cNvPr>
          <p:cNvCxnSpPr>
            <a:cxnSpLocks/>
            <a:endCxn id="22" idx="0"/>
          </p:cNvCxnSpPr>
          <p:nvPr/>
        </p:nvCxnSpPr>
        <p:spPr>
          <a:xfrm>
            <a:off x="4807383" y="2955467"/>
            <a:ext cx="0" cy="90254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0ACDBE61-5F32-FA06-CC2C-3260DDDF82CD}"/>
              </a:ext>
            </a:extLst>
          </p:cNvPr>
          <p:cNvSpPr/>
          <p:nvPr/>
        </p:nvSpPr>
        <p:spPr>
          <a:xfrm>
            <a:off x="7915860" y="3848104"/>
            <a:ext cx="323370" cy="31568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AFCFC"/>
              </a:solidFill>
              <a:effectLst/>
              <a:uLnTx/>
              <a:uFillTx/>
              <a:latin typeface="Aptos" panose="02110004020202020204"/>
              <a:ea typeface="+mn-ea"/>
              <a:cs typeface="+mn-cs"/>
            </a:endParaRPr>
          </a:p>
        </p:txBody>
      </p:sp>
      <p:cxnSp>
        <p:nvCxnSpPr>
          <p:cNvPr id="25" name="Straight Connector 24">
            <a:extLst>
              <a:ext uri="{FF2B5EF4-FFF2-40B4-BE49-F238E27FC236}">
                <a16:creationId xmlns:a16="http://schemas.microsoft.com/office/drawing/2014/main" id="{96A9E680-E15A-343C-F2CC-244A710B1CE7}"/>
              </a:ext>
            </a:extLst>
          </p:cNvPr>
          <p:cNvCxnSpPr>
            <a:cxnSpLocks/>
            <a:endCxn id="24" idx="0"/>
          </p:cNvCxnSpPr>
          <p:nvPr/>
        </p:nvCxnSpPr>
        <p:spPr>
          <a:xfrm>
            <a:off x="8077545" y="2945560"/>
            <a:ext cx="0" cy="90254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30" name="Oval 29">
            <a:extLst>
              <a:ext uri="{FF2B5EF4-FFF2-40B4-BE49-F238E27FC236}">
                <a16:creationId xmlns:a16="http://schemas.microsoft.com/office/drawing/2014/main" id="{A1913F2D-CB2C-A7C7-8A56-43414359BD10}"/>
              </a:ext>
            </a:extLst>
          </p:cNvPr>
          <p:cNvSpPr/>
          <p:nvPr/>
        </p:nvSpPr>
        <p:spPr>
          <a:xfrm rot="10800000">
            <a:off x="2530303" y="3858011"/>
            <a:ext cx="323370" cy="31568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AFCFC"/>
              </a:solidFill>
              <a:effectLst/>
              <a:uLnTx/>
              <a:uFillTx/>
              <a:latin typeface="Aptos" panose="02110004020202020204"/>
              <a:ea typeface="+mn-ea"/>
              <a:cs typeface="+mn-cs"/>
            </a:endParaRPr>
          </a:p>
        </p:txBody>
      </p:sp>
      <p:cxnSp>
        <p:nvCxnSpPr>
          <p:cNvPr id="31" name="Straight Connector 30">
            <a:extLst>
              <a:ext uri="{FF2B5EF4-FFF2-40B4-BE49-F238E27FC236}">
                <a16:creationId xmlns:a16="http://schemas.microsoft.com/office/drawing/2014/main" id="{D15E9AEC-D8BC-73D5-DF92-A979452F6C49}"/>
              </a:ext>
            </a:extLst>
          </p:cNvPr>
          <p:cNvCxnSpPr>
            <a:cxnSpLocks/>
            <a:endCxn id="30" idx="0"/>
          </p:cNvCxnSpPr>
          <p:nvPr/>
        </p:nvCxnSpPr>
        <p:spPr>
          <a:xfrm rot="10800000">
            <a:off x="2691988" y="4173691"/>
            <a:ext cx="0" cy="90254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D9583300-B2FC-3409-0D9C-E7BDAF0438DB}"/>
              </a:ext>
            </a:extLst>
          </p:cNvPr>
          <p:cNvSpPr/>
          <p:nvPr/>
        </p:nvSpPr>
        <p:spPr>
          <a:xfrm rot="10800000">
            <a:off x="6254190" y="3848104"/>
            <a:ext cx="323370" cy="31568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AFCFC"/>
              </a:solidFill>
              <a:effectLst/>
              <a:uLnTx/>
              <a:uFillTx/>
              <a:latin typeface="Aptos" panose="02110004020202020204"/>
              <a:ea typeface="+mn-ea"/>
              <a:cs typeface="+mn-cs"/>
            </a:endParaRPr>
          </a:p>
        </p:txBody>
      </p:sp>
      <p:cxnSp>
        <p:nvCxnSpPr>
          <p:cNvPr id="35" name="Straight Connector 34">
            <a:extLst>
              <a:ext uri="{FF2B5EF4-FFF2-40B4-BE49-F238E27FC236}">
                <a16:creationId xmlns:a16="http://schemas.microsoft.com/office/drawing/2014/main" id="{ADB7D13C-0E30-AE92-DCCD-112925DFC99E}"/>
              </a:ext>
            </a:extLst>
          </p:cNvPr>
          <p:cNvCxnSpPr>
            <a:cxnSpLocks/>
            <a:endCxn id="34" idx="0"/>
          </p:cNvCxnSpPr>
          <p:nvPr/>
        </p:nvCxnSpPr>
        <p:spPr>
          <a:xfrm rot="10800000">
            <a:off x="6415875" y="4163784"/>
            <a:ext cx="0" cy="90254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520A91A9-F27D-7924-A940-AE4154F9C708}"/>
              </a:ext>
            </a:extLst>
          </p:cNvPr>
          <p:cNvSpPr txBox="1"/>
          <p:nvPr/>
        </p:nvSpPr>
        <p:spPr>
          <a:xfrm>
            <a:off x="2408159" y="5148676"/>
            <a:ext cx="2666649" cy="1236236"/>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en-GB" sz="1600" b="1" i="0" u="none" strike="noStrike" kern="1200" cap="none" spc="0" normalizeH="0" baseline="0" noProof="0" dirty="0">
                <a:ln>
                  <a:noFill/>
                </a:ln>
                <a:solidFill>
                  <a:srgbClr val="F37423"/>
                </a:solidFill>
                <a:effectLst/>
                <a:uLnTx/>
                <a:uFillTx/>
                <a:latin typeface="Roboto" panose="02000000000000000000" pitchFamily="2" charset="0"/>
                <a:ea typeface="Roboto" panose="02000000000000000000" pitchFamily="2" charset="0"/>
                <a:cs typeface="Roboto" panose="02000000000000000000" pitchFamily="2" charset="0"/>
              </a:rPr>
              <a:t>31 July 2026</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FAFCFC"/>
                </a:solidFill>
                <a:effectLst/>
                <a:uLnTx/>
                <a:uFillTx/>
                <a:latin typeface="Roboto" panose="02000000000000000000" pitchFamily="2" charset="0"/>
                <a:ea typeface="Roboto" panose="02000000000000000000" pitchFamily="2" charset="0"/>
                <a:cs typeface="Roboto" panose="02000000000000000000" pitchFamily="2" charset="0"/>
              </a:rPr>
              <a:t>Deadline for applications to court for possession under Section 21.</a:t>
            </a:r>
          </a:p>
        </p:txBody>
      </p:sp>
    </p:spTree>
    <p:extLst>
      <p:ext uri="{BB962C8B-B14F-4D97-AF65-F5344CB8AC3E}">
        <p14:creationId xmlns:p14="http://schemas.microsoft.com/office/powerpoint/2010/main" val="2132615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FA371-5C0E-9C52-C557-0DD7088BA14F}"/>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09E2F66D-3D03-B5E1-67D5-30DC89BA4247}"/>
              </a:ext>
            </a:extLst>
          </p:cNvPr>
          <p:cNvSpPr txBox="1">
            <a:spLocks/>
          </p:cNvSpPr>
          <p:nvPr/>
        </p:nvSpPr>
        <p:spPr>
          <a:xfrm>
            <a:off x="1111508" y="397115"/>
            <a:ext cx="10564090" cy="812816"/>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F37321"/>
                </a:solidFill>
                <a:effectLst/>
                <a:uLnTx/>
                <a:uFillTx/>
                <a:latin typeface="Roboto" panose="02000000000000000000" pitchFamily="2" charset="0"/>
                <a:ea typeface="Roboto" panose="02000000000000000000" pitchFamily="2" charset="0"/>
                <a:cs typeface="+mj-cs"/>
                <a:sym typeface="Helvetica Neue"/>
              </a:rPr>
              <a:t>Existing Tenancies</a:t>
            </a:r>
          </a:p>
        </p:txBody>
      </p:sp>
      <p:pic>
        <p:nvPicPr>
          <p:cNvPr id="27" name="Picture 26">
            <a:extLst>
              <a:ext uri="{FF2B5EF4-FFF2-40B4-BE49-F238E27FC236}">
                <a16:creationId xmlns:a16="http://schemas.microsoft.com/office/drawing/2014/main" id="{0201F80A-061A-DA73-CC34-6FA899A6E16E}"/>
              </a:ext>
            </a:extLst>
          </p:cNvPr>
          <p:cNvPicPr>
            <a:picLocks noChangeAspect="1"/>
          </p:cNvPicPr>
          <p:nvPr/>
        </p:nvPicPr>
        <p:blipFill>
          <a:blip r:embed="rId3">
            <a:biLevel thresh="25000"/>
          </a:blip>
          <a:stretch>
            <a:fillRect/>
          </a:stretch>
        </p:blipFill>
        <p:spPr>
          <a:xfrm>
            <a:off x="516111" y="566593"/>
            <a:ext cx="595397" cy="755354"/>
          </a:xfrm>
          <a:prstGeom prst="rect">
            <a:avLst/>
          </a:prstGeom>
        </p:spPr>
      </p:pic>
      <p:sp>
        <p:nvSpPr>
          <p:cNvPr id="17" name="Content Placeholder 2">
            <a:extLst>
              <a:ext uri="{FF2B5EF4-FFF2-40B4-BE49-F238E27FC236}">
                <a16:creationId xmlns:a16="http://schemas.microsoft.com/office/drawing/2014/main" id="{40E626AC-75A7-86CF-754D-7B218ABABC70}"/>
              </a:ext>
            </a:extLst>
          </p:cNvPr>
          <p:cNvSpPr txBox="1">
            <a:spLocks/>
          </p:cNvSpPr>
          <p:nvPr/>
        </p:nvSpPr>
        <p:spPr>
          <a:xfrm>
            <a:off x="9607844" y="6266986"/>
            <a:ext cx="1546249" cy="193899"/>
          </a:xfrm>
          <a:prstGeom prst="rect">
            <a:avLst/>
          </a:prstGeom>
        </p:spPr>
        <p:txBody>
          <a:bodyPr vert="horz" wrap="square" lIns="0" tIns="0" rIns="0" bIns="0" rtlCol="0"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0" cap="none" spc="100" normalizeH="0" baseline="0" noProof="0" err="1">
                <a:ln>
                  <a:noFill/>
                </a:ln>
                <a:solidFill>
                  <a:srgbClr val="FAFCFC"/>
                </a:solidFill>
                <a:effectLst/>
                <a:uLnTx/>
                <a:uFillTx/>
                <a:latin typeface="Roboto" panose="02000000000000000000" pitchFamily="2" charset="0"/>
                <a:ea typeface="Roboto" panose="02000000000000000000" pitchFamily="2" charset="0"/>
                <a:cs typeface="+mn-cs"/>
                <a:sym typeface="Helvetica Neue"/>
              </a:rPr>
              <a:t>www.nrla.org.uk</a:t>
            </a:r>
            <a:endParaRPr kumimoji="0" lang="en-US" sz="1400" b="1" i="0" u="none" strike="noStrike" kern="0" cap="none" spc="100" normalizeH="0" baseline="0" noProof="0">
              <a:ln>
                <a:noFill/>
              </a:ln>
              <a:solidFill>
                <a:srgbClr val="FAFCFC"/>
              </a:solidFill>
              <a:effectLst/>
              <a:uLnTx/>
              <a:uFillTx/>
              <a:latin typeface="Roboto" panose="02000000000000000000" pitchFamily="2" charset="0"/>
              <a:ea typeface="Roboto" panose="02000000000000000000" pitchFamily="2" charset="0"/>
              <a:cs typeface="+mn-cs"/>
              <a:sym typeface="Helvetica Neue"/>
            </a:endParaRPr>
          </a:p>
        </p:txBody>
      </p:sp>
      <p:sp>
        <p:nvSpPr>
          <p:cNvPr id="3" name="Text Placeholder 11">
            <a:extLst>
              <a:ext uri="{FF2B5EF4-FFF2-40B4-BE49-F238E27FC236}">
                <a16:creationId xmlns:a16="http://schemas.microsoft.com/office/drawing/2014/main" id="{D7E40A0A-BA6C-D1C7-1F91-29215524B2BA}"/>
              </a:ext>
            </a:extLst>
          </p:cNvPr>
          <p:cNvSpPr txBox="1">
            <a:spLocks/>
          </p:cNvSpPr>
          <p:nvPr/>
        </p:nvSpPr>
        <p:spPr>
          <a:xfrm>
            <a:off x="324628" y="1309080"/>
            <a:ext cx="10564090" cy="52786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F37936"/>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What is an existing tenancy?</a:t>
            </a:r>
          </a:p>
          <a:p>
            <a:pPr marL="228600" marR="0" lvl="0" indent="-228600" algn="just"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FAFCFC"/>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Any assured or assured shorthold tenancy signed by all parties before 1 May 2026. This includes tenancies with a move in date after 1 May 2026</a:t>
            </a:r>
            <a:endParaRPr kumimoji="0" lang="en-GB" sz="1600" b="1" i="0" u="none" strike="noStrike" kern="1200" cap="none" spc="0" normalizeH="0" baseline="0" noProof="0" dirty="0">
              <a:ln>
                <a:noFill/>
              </a:ln>
              <a:solidFill>
                <a:srgbClr val="F37936"/>
              </a:solidFill>
              <a:effectLst/>
              <a:uLnTx/>
              <a:uFillTx/>
              <a:latin typeface="Roboto" panose="02000000000000000000" pitchFamily="2" charset="0"/>
              <a:ea typeface="Roboto" panose="02000000000000000000" pitchFamily="2" charset="0"/>
              <a:cs typeface="Roboto" panose="02000000000000000000" pitchFamily="2" charset="0"/>
              <a:sym typeface="Helvetica Neue"/>
            </a:endParaRPr>
          </a:p>
          <a:p>
            <a:pPr marL="0" marR="0" lvl="0" indent="0" algn="just"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F37936"/>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What paperwork is needed for existing tenancies?</a:t>
            </a:r>
          </a:p>
          <a:p>
            <a:pPr marL="228600" marR="0" lvl="0" indent="-228600" algn="just"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FAFCFC"/>
                </a:solidFill>
                <a:effectLst/>
                <a:uLnTx/>
                <a:uFillTx/>
                <a:latin typeface="Roboto"/>
                <a:ea typeface="Roboto"/>
                <a:cs typeface="Roboto"/>
                <a:sym typeface="Helvetica Neue"/>
              </a:rPr>
              <a:t>You do not need to provide a new agreement to convert to an assured periodic tenancy. It happens automatically. </a:t>
            </a:r>
          </a:p>
          <a:p>
            <a:pPr marL="228600" marR="0" lvl="0" indent="-228600" algn="just"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FAFCFC"/>
                </a:solidFill>
                <a:effectLst/>
                <a:uLnTx/>
                <a:uFillTx/>
                <a:latin typeface="Roboto"/>
                <a:ea typeface="Roboto"/>
                <a:cs typeface="Roboto"/>
                <a:sym typeface="Helvetica Neue"/>
              </a:rPr>
              <a:t>Within a month of the commencement date, you need to provide one of the following:</a:t>
            </a:r>
          </a:p>
          <a:p>
            <a:pPr marL="685800" marR="0" lvl="1" indent="-228600" algn="just"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AFCFC"/>
                </a:solidFill>
                <a:effectLst/>
                <a:uLnTx/>
                <a:uFillTx/>
                <a:latin typeface="Roboto"/>
                <a:ea typeface="Roboto"/>
                <a:cs typeface="Roboto"/>
                <a:sym typeface="Helvetica Neue"/>
              </a:rPr>
              <a:t>The Government's official Information Sheet for existing tenancies — if your tenancy is wholly or partially in writing</a:t>
            </a:r>
          </a:p>
          <a:p>
            <a:pPr marL="685800" marR="0" lvl="1" indent="-228600" algn="just"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AFCFC"/>
                </a:solidFill>
                <a:effectLst/>
                <a:uLnTx/>
                <a:uFillTx/>
                <a:latin typeface="Roboto"/>
                <a:ea typeface="Roboto"/>
                <a:cs typeface="Roboto"/>
                <a:sym typeface="Helvetica Neue"/>
              </a:rPr>
              <a:t>A written statement setting out the key terms of your tenancy — if it is a wholly oral tenancy</a:t>
            </a:r>
          </a:p>
          <a:p>
            <a:pPr marL="228600" marR="0" lvl="0" indent="-228600" algn="just"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FAFCFC"/>
                </a:solidFill>
                <a:effectLst/>
                <a:uLnTx/>
                <a:uFillTx/>
                <a:latin typeface="Roboto"/>
                <a:ea typeface="Roboto"/>
                <a:cs typeface="Roboto"/>
                <a:sym typeface="Helvetica Neue"/>
              </a:rPr>
              <a:t>You are able to serve this prior to 1 May 2026.</a:t>
            </a:r>
            <a:r>
              <a:rPr kumimoji="0" lang="en-GB" sz="1600" b="0" i="0" u="none" strike="noStrike" kern="1200" cap="none" spc="0" normalizeH="0" baseline="0" noProof="0" dirty="0">
                <a:ln>
                  <a:noFill/>
                </a:ln>
                <a:solidFill>
                  <a:srgbClr val="F37936"/>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 </a:t>
            </a:r>
          </a:p>
          <a:p>
            <a:pPr marL="228600" marR="0" lvl="0" indent="-228600" algn="just"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If you serve a valid notice before 1st May, then while a possession claim carries on this requirement is suspended - until a month after possession concludes, by which time you must have served the relevant docs.</a:t>
            </a:r>
            <a:endParaRPr kumimoji="0" lang="en-GB" sz="1600" b="1" i="0" u="none" strike="noStrike" kern="1200" cap="none" spc="0" normalizeH="0" baseline="0" noProof="0" dirty="0">
              <a:ln>
                <a:noFill/>
              </a:ln>
              <a:solidFill>
                <a:schemeClr val="bg1"/>
              </a:solidFill>
              <a:effectLst/>
              <a:uLnTx/>
              <a:uFillTx/>
              <a:latin typeface="Roboto"/>
              <a:ea typeface="Roboto"/>
              <a:cs typeface="Roboto"/>
              <a:sym typeface="Helvetica Neue"/>
            </a:endParaRPr>
          </a:p>
          <a:p>
            <a:pPr marL="0" marR="0" lvl="0" indent="0" algn="just"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F37936"/>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What penalties are there?</a:t>
            </a:r>
          </a:p>
          <a:p>
            <a:pPr marL="228600" marR="0" lvl="0" indent="-228600" algn="just"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FAFCFC"/>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Failure to provide the Information Sheet or written statement carries a maximum penalty of £7000 for a first offence. If the failure continues after receiving this penalty, a second offence carries a maximum of £40,000.</a:t>
            </a:r>
          </a:p>
          <a:p>
            <a:pPr marL="22860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AFCFC"/>
              </a:solidFill>
              <a:effectLst/>
              <a:uLnTx/>
              <a:uFillTx/>
              <a:latin typeface="Source Sans Pro" panose="020B0503030403020204" pitchFamily="34" charset="0"/>
              <a:ea typeface="Source Sans Pro" panose="020B0503030403020204" pitchFamily="34" charset="0"/>
              <a:cs typeface="+mn-cs"/>
              <a:sym typeface="Helvetica Neue"/>
            </a:endParaRPr>
          </a:p>
          <a:p>
            <a:pPr marL="22860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AFCFC"/>
              </a:solidFill>
              <a:effectLst/>
              <a:uLnTx/>
              <a:uFillTx/>
              <a:latin typeface="Source Sans Pro" panose="020B0503030403020204" pitchFamily="34" charset="0"/>
              <a:ea typeface="Source Sans Pro" panose="020B0503030403020204" pitchFamily="34" charset="0"/>
              <a:cs typeface="+mn-cs"/>
              <a:sym typeface="Helvetica Neue"/>
            </a:endParaRPr>
          </a:p>
          <a:p>
            <a:pPr marL="22860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AFCFC"/>
              </a:solidFill>
              <a:effectLst/>
              <a:uLnTx/>
              <a:uFillTx/>
              <a:latin typeface="Source Sans Pro" panose="020B0503030403020204" pitchFamily="34" charset="0"/>
              <a:ea typeface="Source Sans Pro" panose="020B0503030403020204" pitchFamily="34" charset="0"/>
              <a:cs typeface="+mn-cs"/>
              <a:sym typeface="Helvetica Neue"/>
            </a:endParaRPr>
          </a:p>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FAFCFC"/>
              </a:solidFill>
              <a:effectLst/>
              <a:uLnTx/>
              <a:uFillTx/>
              <a:latin typeface="Source Sans Pro" panose="020B0503030403020204" pitchFamily="34" charset="0"/>
              <a:ea typeface="Source Sans Pro" panose="020B0503030403020204" pitchFamily="34" charset="0"/>
              <a:cs typeface="+mn-cs"/>
              <a:sym typeface="Helvetica Neue"/>
            </a:endParaRPr>
          </a:p>
          <a:p>
            <a:pPr marL="22860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AFCFC"/>
              </a:solidFill>
              <a:effectLst/>
              <a:uLnTx/>
              <a:uFillTx/>
              <a:latin typeface="Source Sans Pro" panose="020B0503030403020204" pitchFamily="34" charset="0"/>
              <a:ea typeface="Source Sans Pro" panose="020B0503030403020204" pitchFamily="34" charset="0"/>
              <a:cs typeface="+mn-cs"/>
              <a:sym typeface="Helvetica Neue"/>
            </a:endParaRPr>
          </a:p>
          <a:p>
            <a:pPr marL="685800" marR="0" lvl="1"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AFCFC"/>
              </a:solidFill>
              <a:effectLst/>
              <a:uLnTx/>
              <a:uFillTx/>
              <a:latin typeface="Source Sans Pro" panose="020B0503030403020204" pitchFamily="34" charset="0"/>
              <a:ea typeface="Source Sans Pro" panose="020B0503030403020204" pitchFamily="34" charset="0"/>
              <a:cs typeface="+mn-cs"/>
              <a:sym typeface="Helvetica Neue"/>
            </a:endParaRPr>
          </a:p>
          <a:p>
            <a:pPr marL="685800" marR="0" lvl="1"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163B54">
                  <a:lumMod val="95000"/>
                  <a:lumOff val="5000"/>
                </a:srgbClr>
              </a:solidFill>
              <a:effectLst/>
              <a:uLnTx/>
              <a:uFillTx/>
              <a:latin typeface="Source Sans Pro" panose="020B0503030403020204" pitchFamily="34" charset="0"/>
              <a:ea typeface="Source Sans Pro" panose="020B0503030403020204" pitchFamily="34" charset="0"/>
              <a:cs typeface="+mn-cs"/>
              <a:sym typeface="Helvetica Neue"/>
            </a:endParaRPr>
          </a:p>
        </p:txBody>
      </p:sp>
    </p:spTree>
    <p:extLst>
      <p:ext uri="{BB962C8B-B14F-4D97-AF65-F5344CB8AC3E}">
        <p14:creationId xmlns:p14="http://schemas.microsoft.com/office/powerpoint/2010/main" val="438027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9B796-84A6-E775-0720-19E73ACB68B2}"/>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F22957A4-5BAC-FCB1-C188-3CF08B02306D}"/>
              </a:ext>
            </a:extLst>
          </p:cNvPr>
          <p:cNvSpPr txBox="1">
            <a:spLocks/>
          </p:cNvSpPr>
          <p:nvPr/>
        </p:nvSpPr>
        <p:spPr>
          <a:xfrm>
            <a:off x="746058" y="1365949"/>
            <a:ext cx="6817519" cy="521062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F37936"/>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Decent Homes Standard</a:t>
            </a:r>
          </a:p>
          <a:p>
            <a:pPr marL="0" marR="0" lvl="0" indent="0" algn="just"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FAFCFC"/>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Not expected to apply in full before 2035 but will be able to issue on the spot fines for category 1 hazards from 2026. </a:t>
            </a:r>
          </a:p>
          <a:p>
            <a:pPr marL="0" marR="0" lvl="0" indent="0" algn="just"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F37936"/>
              </a:solidFill>
              <a:effectLst/>
              <a:uLnTx/>
              <a:uFillTx/>
              <a:latin typeface="Roboto" panose="02000000000000000000" pitchFamily="2" charset="0"/>
              <a:ea typeface="Roboto" panose="02000000000000000000" pitchFamily="2" charset="0"/>
              <a:cs typeface="Roboto" panose="02000000000000000000" pitchFamily="2" charset="0"/>
              <a:sym typeface="Helvetica Neue"/>
            </a:endParaRPr>
          </a:p>
          <a:p>
            <a:pPr marL="0" marR="0" lvl="0" indent="0" algn="just"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F37936"/>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Awaab’s Law</a:t>
            </a:r>
          </a:p>
          <a:p>
            <a:pPr marL="0" marR="0" lvl="0" indent="0" algn="just"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FAFCFC"/>
                </a:solidFill>
                <a:effectLst/>
                <a:uLnTx/>
                <a:uFillTx/>
                <a:latin typeface="Roboto"/>
                <a:ea typeface="Roboto"/>
                <a:cs typeface="Roboto"/>
                <a:sym typeface="Helvetica Neue"/>
              </a:rPr>
              <a:t>Address damp and mould issues within set timeframes, as well as new standards on emergency repairs. </a:t>
            </a:r>
            <a:r>
              <a:rPr kumimoji="0" lang="en-GB" sz="1800" b="1" i="0" u="none" strike="noStrike" kern="1200" cap="none" spc="0" normalizeH="0" baseline="0" noProof="0" dirty="0">
                <a:ln>
                  <a:noFill/>
                </a:ln>
                <a:solidFill>
                  <a:srgbClr val="FAFCFC"/>
                </a:solidFill>
                <a:effectLst/>
                <a:uLnTx/>
                <a:uFillTx/>
                <a:latin typeface="Roboto"/>
                <a:ea typeface="Roboto"/>
                <a:cs typeface="Roboto"/>
                <a:sym typeface="Helvetica Neue"/>
              </a:rPr>
              <a:t>Pending consultation.</a:t>
            </a:r>
          </a:p>
          <a:p>
            <a:pPr marL="0" marR="0" lvl="0" indent="0" algn="just"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F37936"/>
              </a:solidFill>
              <a:effectLst/>
              <a:uLnTx/>
              <a:uFillTx/>
              <a:latin typeface="Roboto" panose="02000000000000000000" pitchFamily="2" charset="0"/>
              <a:ea typeface="Roboto" panose="02000000000000000000" pitchFamily="2" charset="0"/>
              <a:cs typeface="Roboto" panose="02000000000000000000" pitchFamily="2" charset="0"/>
              <a:sym typeface="Helvetica Neue"/>
            </a:endParaRPr>
          </a:p>
          <a:p>
            <a:pPr marL="0" marR="0" lvl="0" indent="0" algn="just"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F37936"/>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PRS Database and Ombudsman</a:t>
            </a:r>
          </a:p>
          <a:p>
            <a:pPr marL="0" marR="0" lvl="0" indent="0" algn="just"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FAFCFC"/>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Registration on the database starting late 2026, with landlords expected to upload safety documents and contact details. Annual fee.  </a:t>
            </a:r>
          </a:p>
          <a:p>
            <a:pPr marL="0" marR="0" lvl="0" indent="0" algn="just"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FAFCFC"/>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Registration with the new Ombudsman will occur in 2028</a:t>
            </a:r>
          </a:p>
          <a:p>
            <a:pPr marL="228600" marR="0" lvl="0" indent="-228600" algn="just"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GB" sz="1800" b="1" i="0" u="none" strike="noStrike" kern="1200" cap="none" spc="0" normalizeH="0" baseline="0" noProof="0" dirty="0">
              <a:ln>
                <a:noFill/>
              </a:ln>
              <a:solidFill>
                <a:srgbClr val="FAFCFC"/>
              </a:solidFill>
              <a:effectLst/>
              <a:uLnTx/>
              <a:uFillTx/>
              <a:latin typeface="Roboto" panose="02000000000000000000" pitchFamily="2" charset="0"/>
              <a:ea typeface="Roboto" panose="02000000000000000000" pitchFamily="2" charset="0"/>
              <a:cs typeface="Roboto" panose="02000000000000000000" pitchFamily="2" charset="0"/>
              <a:sym typeface="Helvetica Neue"/>
            </a:endParaRPr>
          </a:p>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FAFCFC"/>
              </a:solidFill>
              <a:effectLst/>
              <a:uLnTx/>
              <a:uFillTx/>
              <a:latin typeface="Source Sans Pro" panose="020B0503030403020204" pitchFamily="34" charset="0"/>
              <a:ea typeface="Source Sans Pro" panose="020B0503030403020204" pitchFamily="34" charset="0"/>
              <a:cs typeface="+mn-cs"/>
              <a:sym typeface="Helvetica Neue"/>
            </a:endParaRPr>
          </a:p>
          <a:p>
            <a:pPr marL="22860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AFCFC"/>
              </a:solidFill>
              <a:effectLst/>
              <a:uLnTx/>
              <a:uFillTx/>
              <a:latin typeface="Source Sans Pro" panose="020B0503030403020204" pitchFamily="34" charset="0"/>
              <a:ea typeface="Source Sans Pro" panose="020B0503030403020204" pitchFamily="34" charset="0"/>
              <a:cs typeface="+mn-cs"/>
              <a:sym typeface="Helvetica Neue"/>
            </a:endParaRPr>
          </a:p>
          <a:p>
            <a:pPr marL="22860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AFCFC"/>
              </a:solidFill>
              <a:effectLst/>
              <a:uLnTx/>
              <a:uFillTx/>
              <a:latin typeface="Source Sans Pro" panose="020B0503030403020204" pitchFamily="34" charset="0"/>
              <a:ea typeface="Source Sans Pro" panose="020B0503030403020204" pitchFamily="34" charset="0"/>
              <a:cs typeface="+mn-cs"/>
              <a:sym typeface="Helvetica Neue"/>
            </a:endParaRPr>
          </a:p>
          <a:p>
            <a:pPr marL="22860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AFCFC"/>
              </a:solidFill>
              <a:effectLst/>
              <a:uLnTx/>
              <a:uFillTx/>
              <a:latin typeface="Source Sans Pro" panose="020B0503030403020204" pitchFamily="34" charset="0"/>
              <a:ea typeface="Source Sans Pro" panose="020B0503030403020204" pitchFamily="34" charset="0"/>
              <a:cs typeface="+mn-cs"/>
              <a:sym typeface="Helvetica Neue"/>
            </a:endParaRPr>
          </a:p>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FAFCFC"/>
              </a:solidFill>
              <a:effectLst/>
              <a:uLnTx/>
              <a:uFillTx/>
              <a:latin typeface="Source Sans Pro" panose="020B0503030403020204" pitchFamily="34" charset="0"/>
              <a:ea typeface="Source Sans Pro" panose="020B0503030403020204" pitchFamily="34" charset="0"/>
              <a:cs typeface="+mn-cs"/>
              <a:sym typeface="Helvetica Neue"/>
            </a:endParaRPr>
          </a:p>
          <a:p>
            <a:pPr marL="22860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AFCFC"/>
              </a:solidFill>
              <a:effectLst/>
              <a:uLnTx/>
              <a:uFillTx/>
              <a:latin typeface="Source Sans Pro" panose="020B0503030403020204" pitchFamily="34" charset="0"/>
              <a:ea typeface="Source Sans Pro" panose="020B0503030403020204" pitchFamily="34" charset="0"/>
              <a:cs typeface="+mn-cs"/>
              <a:sym typeface="Helvetica Neue"/>
            </a:endParaRPr>
          </a:p>
          <a:p>
            <a:pPr marL="685800" marR="0" lvl="1"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AFCFC"/>
              </a:solidFill>
              <a:effectLst/>
              <a:uLnTx/>
              <a:uFillTx/>
              <a:latin typeface="Source Sans Pro" panose="020B0503030403020204" pitchFamily="34" charset="0"/>
              <a:ea typeface="Source Sans Pro" panose="020B0503030403020204" pitchFamily="34" charset="0"/>
              <a:cs typeface="+mn-cs"/>
              <a:sym typeface="Helvetica Neue"/>
            </a:endParaRPr>
          </a:p>
          <a:p>
            <a:pPr marL="685800" marR="0" lvl="1"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163B54">
                  <a:lumMod val="95000"/>
                  <a:lumOff val="5000"/>
                </a:srgbClr>
              </a:solidFill>
              <a:effectLst/>
              <a:uLnTx/>
              <a:uFillTx/>
              <a:latin typeface="Source Sans Pro" panose="020B0503030403020204" pitchFamily="34" charset="0"/>
              <a:ea typeface="Source Sans Pro" panose="020B0503030403020204" pitchFamily="34" charset="0"/>
              <a:cs typeface="+mn-cs"/>
              <a:sym typeface="Helvetica Neue"/>
            </a:endParaRPr>
          </a:p>
        </p:txBody>
      </p:sp>
      <p:sp>
        <p:nvSpPr>
          <p:cNvPr id="3" name="Title 1">
            <a:extLst>
              <a:ext uri="{FF2B5EF4-FFF2-40B4-BE49-F238E27FC236}">
                <a16:creationId xmlns:a16="http://schemas.microsoft.com/office/drawing/2014/main" id="{8F96A231-7F5B-3D9F-D6D2-2346E6546AAD}"/>
              </a:ext>
            </a:extLst>
          </p:cNvPr>
          <p:cNvSpPr txBox="1">
            <a:spLocks/>
          </p:cNvSpPr>
          <p:nvPr/>
        </p:nvSpPr>
        <p:spPr>
          <a:xfrm>
            <a:off x="746058" y="-510469"/>
            <a:ext cx="6651276" cy="1325563"/>
          </a:xfrm>
          <a:prstGeom prst="rect">
            <a:avLst/>
          </a:prstGeom>
        </p:spPr>
        <p:txBody>
          <a:bodyPr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3200" b="1" dirty="0">
              <a:solidFill>
                <a:srgbClr val="F37936"/>
              </a:solidFill>
              <a:latin typeface="Roboto" panose="02000000000000000000" pitchFamily="2" charset="0"/>
              <a:ea typeface="Roboto" panose="02000000000000000000" pitchFamily="2" charset="0"/>
              <a:cs typeface="Roboto" panose="02000000000000000000" pitchFamily="2" charset="0"/>
              <a:sym typeface="Helvetica Neue"/>
            </a:endParaRPr>
          </a:p>
          <a:p>
            <a:pPr algn="l">
              <a:defRPr/>
            </a:pPr>
            <a:endParaRPr lang="en-GB" sz="3200" b="1" dirty="0">
              <a:solidFill>
                <a:srgbClr val="F37936"/>
              </a:solidFill>
              <a:latin typeface="Source Sans Pro" panose="020B0503030403020204" pitchFamily="34" charset="0"/>
              <a:ea typeface="Source Sans Pro" panose="020B0503030403020204" pitchFamily="34" charset="0"/>
              <a:sym typeface="Helvetica Neue"/>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F37936"/>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 Standards (Future Legislation)</a:t>
            </a:r>
            <a:endParaRPr kumimoji="0" lang="en-GB" sz="3200" b="1" i="0" u="none" strike="noStrike" kern="1200" cap="none" spc="0" normalizeH="0" baseline="0" noProof="0" dirty="0">
              <a:ln>
                <a:noFill/>
              </a:ln>
              <a:solidFill>
                <a:srgbClr val="F37936"/>
              </a:solidFill>
              <a:effectLst/>
              <a:uLnTx/>
              <a:uFillTx/>
              <a:latin typeface="Source Sans Pro" panose="020B0503030403020204" pitchFamily="34" charset="0"/>
              <a:ea typeface="Source Sans Pro" panose="020B0503030403020204" pitchFamily="34" charset="0"/>
              <a:cs typeface="+mj-cs"/>
              <a:sym typeface="Helvetica Neue"/>
            </a:endParaRPr>
          </a:p>
        </p:txBody>
      </p:sp>
      <p:pic>
        <p:nvPicPr>
          <p:cNvPr id="4" name="Picture 3">
            <a:extLst>
              <a:ext uri="{FF2B5EF4-FFF2-40B4-BE49-F238E27FC236}">
                <a16:creationId xmlns:a16="http://schemas.microsoft.com/office/drawing/2014/main" id="{E6A18BEE-5C01-F502-E643-186698C67D36}"/>
              </a:ext>
            </a:extLst>
          </p:cNvPr>
          <p:cNvPicPr>
            <a:picLocks noChangeAspect="1"/>
          </p:cNvPicPr>
          <p:nvPr/>
        </p:nvPicPr>
        <p:blipFill>
          <a:blip r:embed="rId3">
            <a:biLevel thresh="25000"/>
          </a:blip>
          <a:stretch>
            <a:fillRect/>
          </a:stretch>
        </p:blipFill>
        <p:spPr>
          <a:xfrm>
            <a:off x="296644" y="247265"/>
            <a:ext cx="391343" cy="496480"/>
          </a:xfrm>
          <a:prstGeom prst="rect">
            <a:avLst/>
          </a:prstGeom>
        </p:spPr>
      </p:pic>
      <p:pic>
        <p:nvPicPr>
          <p:cNvPr id="6" name="Picture 5">
            <a:extLst>
              <a:ext uri="{FF2B5EF4-FFF2-40B4-BE49-F238E27FC236}">
                <a16:creationId xmlns:a16="http://schemas.microsoft.com/office/drawing/2014/main" id="{594A5585-F4D1-E834-698C-F8DE560E8EB7}"/>
              </a:ext>
            </a:extLst>
          </p:cNvPr>
          <p:cNvPicPr>
            <a:picLocks noChangeAspect="1"/>
          </p:cNvPicPr>
          <p:nvPr/>
        </p:nvPicPr>
        <p:blipFill>
          <a:blip r:embed="rId4"/>
          <a:stretch>
            <a:fillRect/>
          </a:stretch>
        </p:blipFill>
        <p:spPr>
          <a:xfrm>
            <a:off x="10491028" y="103153"/>
            <a:ext cx="1546249" cy="839804"/>
          </a:xfrm>
          <a:prstGeom prst="rect">
            <a:avLst/>
          </a:prstGeom>
        </p:spPr>
      </p:pic>
      <p:sp>
        <p:nvSpPr>
          <p:cNvPr id="9" name="Rectangle 8">
            <a:extLst>
              <a:ext uri="{FF2B5EF4-FFF2-40B4-BE49-F238E27FC236}">
                <a16:creationId xmlns:a16="http://schemas.microsoft.com/office/drawing/2014/main" id="{003E0870-9BE3-4D4B-26B7-17CFB2028BB5}"/>
              </a:ext>
            </a:extLst>
          </p:cNvPr>
          <p:cNvSpPr/>
          <p:nvPr/>
        </p:nvSpPr>
        <p:spPr>
          <a:xfrm>
            <a:off x="746058" y="1365950"/>
            <a:ext cx="6906599" cy="1328089"/>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AFCFC"/>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C3CB3F1-D8FB-F67A-464C-620167D8613F}"/>
              </a:ext>
            </a:extLst>
          </p:cNvPr>
          <p:cNvSpPr/>
          <p:nvPr/>
        </p:nvSpPr>
        <p:spPr>
          <a:xfrm>
            <a:off x="746058" y="2694039"/>
            <a:ext cx="7673044" cy="1479402"/>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AFCFC"/>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BE4119CE-F412-296B-D2DB-3C4DE9F09A18}"/>
              </a:ext>
            </a:extLst>
          </p:cNvPr>
          <p:cNvSpPr/>
          <p:nvPr/>
        </p:nvSpPr>
        <p:spPr>
          <a:xfrm>
            <a:off x="746058" y="4171500"/>
            <a:ext cx="8183927" cy="1924500"/>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AFCFC"/>
              </a:solidFill>
              <a:effectLst/>
              <a:uLnTx/>
              <a:uFillTx/>
              <a:latin typeface="Aptos" panose="02110004020202020204"/>
              <a:ea typeface="+mn-ea"/>
              <a:cs typeface="+mn-cs"/>
            </a:endParaRPr>
          </a:p>
        </p:txBody>
      </p:sp>
      <p:sp>
        <p:nvSpPr>
          <p:cNvPr id="12" name="Parallelogram 11">
            <a:extLst>
              <a:ext uri="{FF2B5EF4-FFF2-40B4-BE49-F238E27FC236}">
                <a16:creationId xmlns:a16="http://schemas.microsoft.com/office/drawing/2014/main" id="{FB9DBD2C-92E8-BA6A-2223-22A3DACE2017}"/>
              </a:ext>
            </a:extLst>
          </p:cNvPr>
          <p:cNvSpPr/>
          <p:nvPr/>
        </p:nvSpPr>
        <p:spPr>
          <a:xfrm>
            <a:off x="7397334" y="1365948"/>
            <a:ext cx="1021768" cy="1320552"/>
          </a:xfrm>
          <a:prstGeom prst="parallelogram">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AFCFC"/>
              </a:solidFill>
              <a:effectLst/>
              <a:uLnTx/>
              <a:uFillTx/>
              <a:latin typeface="Aptos" panose="02110004020202020204"/>
              <a:ea typeface="+mn-ea"/>
              <a:cs typeface="+mn-cs"/>
            </a:endParaRPr>
          </a:p>
        </p:txBody>
      </p:sp>
      <p:sp>
        <p:nvSpPr>
          <p:cNvPr id="5" name="Parallelogram 4">
            <a:extLst>
              <a:ext uri="{FF2B5EF4-FFF2-40B4-BE49-F238E27FC236}">
                <a16:creationId xmlns:a16="http://schemas.microsoft.com/office/drawing/2014/main" id="{29A99533-5D5A-0AFD-AE61-AB29E1889034}"/>
              </a:ext>
            </a:extLst>
          </p:cNvPr>
          <p:cNvSpPr/>
          <p:nvPr/>
        </p:nvSpPr>
        <p:spPr>
          <a:xfrm>
            <a:off x="7744664" y="2686500"/>
            <a:ext cx="1021768" cy="1478433"/>
          </a:xfrm>
          <a:prstGeom prst="parallelogram">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AFCFC"/>
              </a:solidFill>
              <a:effectLst/>
              <a:uLnTx/>
              <a:uFillTx/>
              <a:latin typeface="Aptos" panose="02110004020202020204"/>
              <a:ea typeface="+mn-ea"/>
              <a:cs typeface="+mn-cs"/>
            </a:endParaRPr>
          </a:p>
        </p:txBody>
      </p:sp>
      <p:sp>
        <p:nvSpPr>
          <p:cNvPr id="7" name="Parallelogram 6">
            <a:extLst>
              <a:ext uri="{FF2B5EF4-FFF2-40B4-BE49-F238E27FC236}">
                <a16:creationId xmlns:a16="http://schemas.microsoft.com/office/drawing/2014/main" id="{47631CAC-CC71-1131-24E4-92E0C90D9DC9}"/>
              </a:ext>
            </a:extLst>
          </p:cNvPr>
          <p:cNvSpPr/>
          <p:nvPr/>
        </p:nvSpPr>
        <p:spPr>
          <a:xfrm>
            <a:off x="8163117" y="4163962"/>
            <a:ext cx="1021768" cy="1932037"/>
          </a:xfrm>
          <a:prstGeom prst="parallelogram">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AFCFC"/>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9859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5168D-C140-6610-4EF2-195F21468A8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76B2C0A-CB16-5480-BB0E-1DFCEBE8C978}"/>
              </a:ext>
            </a:extLst>
          </p:cNvPr>
          <p:cNvSpPr txBox="1">
            <a:spLocks/>
          </p:cNvSpPr>
          <p:nvPr/>
        </p:nvSpPr>
        <p:spPr>
          <a:xfrm>
            <a:off x="762027" y="-454845"/>
            <a:ext cx="6651276" cy="1325563"/>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GB" sz="3200" b="1">
                <a:solidFill>
                  <a:srgbClr val="F37936"/>
                </a:solidFill>
                <a:latin typeface="Roboto" panose="02000000000000000000" pitchFamily="2" charset="0"/>
                <a:ea typeface="Roboto" panose="02000000000000000000" pitchFamily="2" charset="0"/>
                <a:cs typeface="Roboto" panose="02000000000000000000" pitchFamily="2" charset="0"/>
                <a:sym typeface="Helvetica Neue"/>
              </a:rPr>
              <a:t>Get ahead with practical steps</a:t>
            </a:r>
          </a:p>
        </p:txBody>
      </p:sp>
      <p:pic>
        <p:nvPicPr>
          <p:cNvPr id="2" name="Picture 1">
            <a:extLst>
              <a:ext uri="{FF2B5EF4-FFF2-40B4-BE49-F238E27FC236}">
                <a16:creationId xmlns:a16="http://schemas.microsoft.com/office/drawing/2014/main" id="{EA4651B0-BF0C-9956-77A7-80141DBF1528}"/>
              </a:ext>
            </a:extLst>
          </p:cNvPr>
          <p:cNvPicPr>
            <a:picLocks noChangeAspect="1"/>
          </p:cNvPicPr>
          <p:nvPr/>
        </p:nvPicPr>
        <p:blipFill>
          <a:blip r:embed="rId2"/>
          <a:stretch>
            <a:fillRect/>
          </a:stretch>
        </p:blipFill>
        <p:spPr>
          <a:xfrm>
            <a:off x="11085620" y="3103485"/>
            <a:ext cx="3085456" cy="3914384"/>
          </a:xfrm>
          <a:prstGeom prst="rect">
            <a:avLst/>
          </a:prstGeom>
        </p:spPr>
      </p:pic>
      <p:pic>
        <p:nvPicPr>
          <p:cNvPr id="3" name="Picture 2">
            <a:extLst>
              <a:ext uri="{FF2B5EF4-FFF2-40B4-BE49-F238E27FC236}">
                <a16:creationId xmlns:a16="http://schemas.microsoft.com/office/drawing/2014/main" id="{0A14917B-3181-812A-8C9C-1DB495E5CB52}"/>
              </a:ext>
            </a:extLst>
          </p:cNvPr>
          <p:cNvPicPr>
            <a:picLocks noChangeAspect="1"/>
          </p:cNvPicPr>
          <p:nvPr/>
        </p:nvPicPr>
        <p:blipFill>
          <a:blip r:embed="rId2">
            <a:biLevel thresh="25000"/>
          </a:blip>
          <a:stretch>
            <a:fillRect/>
          </a:stretch>
        </p:blipFill>
        <p:spPr>
          <a:xfrm>
            <a:off x="370685" y="260275"/>
            <a:ext cx="391343" cy="496480"/>
          </a:xfrm>
          <a:prstGeom prst="rect">
            <a:avLst/>
          </a:prstGeom>
        </p:spPr>
      </p:pic>
      <p:graphicFrame>
        <p:nvGraphicFramePr>
          <p:cNvPr id="4" name="Diagram 3">
            <a:extLst>
              <a:ext uri="{FF2B5EF4-FFF2-40B4-BE49-F238E27FC236}">
                <a16:creationId xmlns:a16="http://schemas.microsoft.com/office/drawing/2014/main" id="{D5CDDEF7-5F85-A1AE-9E27-2123E06DAF7D}"/>
              </a:ext>
            </a:extLst>
          </p:cNvPr>
          <p:cNvGraphicFramePr/>
          <p:nvPr>
            <p:extLst>
              <p:ext uri="{D42A27DB-BD31-4B8C-83A1-F6EECF244321}">
                <p14:modId xmlns:p14="http://schemas.microsoft.com/office/powerpoint/2010/main" val="3738062915"/>
              </p:ext>
            </p:extLst>
          </p:nvPr>
        </p:nvGraphicFramePr>
        <p:xfrm>
          <a:off x="566356" y="1179058"/>
          <a:ext cx="983553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35A8B332-DE41-43C7-82CB-C2A380595EEA}"/>
              </a:ext>
            </a:extLst>
          </p:cNvPr>
          <p:cNvPicPr>
            <a:picLocks noChangeAspect="1"/>
          </p:cNvPicPr>
          <p:nvPr/>
        </p:nvPicPr>
        <p:blipFill>
          <a:blip r:embed="rId8"/>
          <a:stretch>
            <a:fillRect/>
          </a:stretch>
        </p:blipFill>
        <p:spPr>
          <a:xfrm>
            <a:off x="10797663" y="2972573"/>
            <a:ext cx="1195555" cy="1190791"/>
          </a:xfrm>
          <a:prstGeom prst="rect">
            <a:avLst/>
          </a:prstGeom>
        </p:spPr>
      </p:pic>
      <p:sp>
        <p:nvSpPr>
          <p:cNvPr id="7" name="TextBox 6">
            <a:extLst>
              <a:ext uri="{FF2B5EF4-FFF2-40B4-BE49-F238E27FC236}">
                <a16:creationId xmlns:a16="http://schemas.microsoft.com/office/drawing/2014/main" id="{F540268E-4CF6-7072-7132-A73DF9E7CF0B}"/>
              </a:ext>
            </a:extLst>
          </p:cNvPr>
          <p:cNvSpPr txBox="1"/>
          <p:nvPr/>
        </p:nvSpPr>
        <p:spPr>
          <a:xfrm>
            <a:off x="10878605" y="2111450"/>
            <a:ext cx="1033670" cy="841834"/>
          </a:xfrm>
          <a:prstGeom prst="rect">
            <a:avLst/>
          </a:prstGeom>
          <a:noFill/>
        </p:spPr>
        <p:txBody>
          <a:bodyPr wrap="square" rtlCol="0">
            <a:spAutoFit/>
          </a:bodyPr>
          <a:lstStyle/>
          <a:p>
            <a:pPr defTabSz="1219169" hangingPunct="0">
              <a:lnSpc>
                <a:spcPct val="90000"/>
              </a:lnSpc>
              <a:spcBef>
                <a:spcPts val="2250"/>
              </a:spcBef>
              <a:defRPr/>
            </a:pPr>
            <a:r>
              <a:rPr lang="en-GB" kern="0">
                <a:solidFill>
                  <a:srgbClr val="FAFCFC"/>
                </a:solidFill>
                <a:latin typeface="Aptos" panose="02110004020202020204"/>
                <a:sym typeface="Helvetica Neue"/>
              </a:rPr>
              <a:t>Renters’ Rights Bill hub</a:t>
            </a:r>
          </a:p>
        </p:txBody>
      </p:sp>
    </p:spTree>
    <p:extLst>
      <p:ext uri="{BB962C8B-B14F-4D97-AF65-F5344CB8AC3E}">
        <p14:creationId xmlns:p14="http://schemas.microsoft.com/office/powerpoint/2010/main" val="2810876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67AA001-8FC2-6DE1-F72A-C367D9B3B8B0}"/>
              </a:ext>
            </a:extLst>
          </p:cNvPr>
          <p:cNvSpPr txBox="1"/>
          <p:nvPr/>
        </p:nvSpPr>
        <p:spPr>
          <a:xfrm>
            <a:off x="125723" y="1802405"/>
            <a:ext cx="8734327" cy="3093154"/>
          </a:xfrm>
          <a:prstGeom prst="rect">
            <a:avLst/>
          </a:prstGeom>
          <a:noFill/>
        </p:spPr>
        <p:txBody>
          <a:bodyPr wrap="square">
            <a:spAutoFit/>
          </a:bodyPr>
          <a:lstStyle/>
          <a:p>
            <a:pPr lvl="1">
              <a:defRPr/>
            </a:pPr>
            <a:r>
              <a:rPr kumimoji="0" lang="en-GB" sz="25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Renters’ Rights </a:t>
            </a:r>
            <a:r>
              <a:rPr lang="en-GB" sz="2500" dirty="0">
                <a:solidFill>
                  <a:prstClr val="white"/>
                </a:solidFill>
                <a:latin typeface="Roboto" panose="02000000000000000000" pitchFamily="2" charset="0"/>
                <a:ea typeface="Roboto" panose="02000000000000000000" pitchFamily="2" charset="0"/>
                <a:cs typeface="Roboto" panose="02000000000000000000" pitchFamily="2" charset="0"/>
                <a:sym typeface="Helvetica Neue"/>
              </a:rPr>
              <a:t>Act</a:t>
            </a:r>
            <a:r>
              <a:rPr kumimoji="0" lang="en-GB" sz="25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 &amp;</a:t>
            </a:r>
            <a:r>
              <a:rPr lang="en-GB" sz="2500" dirty="0">
                <a:solidFill>
                  <a:prstClr val="white"/>
                </a:solidFill>
                <a:latin typeface="Roboto" panose="02000000000000000000" pitchFamily="2" charset="0"/>
                <a:ea typeface="Roboto" panose="02000000000000000000" pitchFamily="2" charset="0"/>
                <a:cs typeface="Roboto" panose="02000000000000000000" pitchFamily="2" charset="0"/>
                <a:sym typeface="Helvetica Neue"/>
              </a:rPr>
              <a:t> Specialist Courses On:</a:t>
            </a:r>
          </a:p>
          <a:p>
            <a:pPr lvl="1">
              <a:defRPr/>
            </a:pPr>
            <a:endParaRPr lang="en-GB" sz="2500" dirty="0">
              <a:solidFill>
                <a:prstClr val="white"/>
              </a:solidFill>
              <a:latin typeface="Roboto" panose="02000000000000000000" pitchFamily="2" charset="0"/>
              <a:ea typeface="Roboto" panose="02000000000000000000" pitchFamily="2" charset="0"/>
              <a:cs typeface="Roboto" panose="02000000000000000000" pitchFamily="2" charset="0"/>
              <a:sym typeface="Helvetica Neue"/>
            </a:endParaRPr>
          </a:p>
          <a:p>
            <a:pPr marL="914400" lvl="1" indent="-457200">
              <a:buFont typeface="Arial" panose="020B0604020202020204" pitchFamily="34" charset="0"/>
              <a:buChar char="•"/>
              <a:defRPr/>
            </a:pPr>
            <a:r>
              <a:rPr kumimoji="0" lang="en-GB" sz="20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Pre-tenancy</a:t>
            </a:r>
          </a:p>
          <a:p>
            <a:pPr marL="914400" marR="0" lvl="1"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Enforcement</a:t>
            </a:r>
          </a:p>
          <a:p>
            <a:pPr marL="914400" marR="0" lvl="1"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Social housing</a:t>
            </a:r>
          </a:p>
          <a:p>
            <a:pPr marL="914400" marR="0" lvl="1"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Student lets</a:t>
            </a:r>
          </a:p>
          <a:p>
            <a:pPr marL="914400" marR="0" lvl="1"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Ending a tenancy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5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Roboto" panose="02000000000000000000" pitchFamily="2" charset="0"/>
                <a:ea typeface="Roboto" panose="02000000000000000000" pitchFamily="2" charset="0"/>
                <a:cs typeface="Roboto" panose="02000000000000000000" pitchFamily="2" charset="0"/>
                <a:sym typeface="Helvetica Neue"/>
              </a:rPr>
              <a:t>       </a:t>
            </a:r>
            <a:r>
              <a:rPr kumimoji="0" lang="en-GB" sz="20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Book your place now!  </a:t>
            </a:r>
            <a:r>
              <a:rPr kumimoji="0" lang="en-GB" sz="20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nrla.org.uk/training-academy </a:t>
            </a:r>
          </a:p>
        </p:txBody>
      </p:sp>
      <p:sp>
        <p:nvSpPr>
          <p:cNvPr id="2" name="Title 1">
            <a:extLst>
              <a:ext uri="{FF2B5EF4-FFF2-40B4-BE49-F238E27FC236}">
                <a16:creationId xmlns:a16="http://schemas.microsoft.com/office/drawing/2014/main" id="{78958F90-61A3-5962-94C4-9D0CEEDDD895}"/>
              </a:ext>
            </a:extLst>
          </p:cNvPr>
          <p:cNvSpPr txBox="1">
            <a:spLocks/>
          </p:cNvSpPr>
          <p:nvPr/>
        </p:nvSpPr>
        <p:spPr>
          <a:xfrm>
            <a:off x="1260615" y="459651"/>
            <a:ext cx="10564090" cy="812816"/>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5400" b="1" i="0" u="none" strike="noStrike" kern="1200" cap="none" spc="0" normalizeH="0" baseline="0" noProof="0" dirty="0">
                <a:ln>
                  <a:noFill/>
                </a:ln>
                <a:solidFill>
                  <a:srgbClr val="F37423"/>
                </a:solidFill>
                <a:effectLst/>
                <a:uLnTx/>
                <a:uFillTx/>
                <a:latin typeface="Roboto" panose="02000000000000000000" pitchFamily="2" charset="0"/>
                <a:ea typeface="Roboto" panose="02000000000000000000" pitchFamily="2" charset="0"/>
                <a:cs typeface="+mj-cs"/>
                <a:sym typeface="Helvetica Neue"/>
              </a:rPr>
              <a:t>Renters’ Rights Training</a:t>
            </a:r>
          </a:p>
        </p:txBody>
      </p:sp>
      <p:pic>
        <p:nvPicPr>
          <p:cNvPr id="3" name="Picture 2" descr="A white line on a black background&#10;&#10;Description automatically generated">
            <a:extLst>
              <a:ext uri="{FF2B5EF4-FFF2-40B4-BE49-F238E27FC236}">
                <a16:creationId xmlns:a16="http://schemas.microsoft.com/office/drawing/2014/main" id="{3BDEFB54-64A3-3D5E-DB09-E29FEA57DEAB}"/>
              </a:ext>
            </a:extLst>
          </p:cNvPr>
          <p:cNvPicPr>
            <a:picLocks noChangeAspect="1"/>
          </p:cNvPicPr>
          <p:nvPr/>
        </p:nvPicPr>
        <p:blipFill>
          <a:blip r:embed="rId2">
            <a:biLevel thresh="25000"/>
          </a:blip>
          <a:stretch>
            <a:fillRect/>
          </a:stretch>
        </p:blipFill>
        <p:spPr>
          <a:xfrm>
            <a:off x="665219" y="422310"/>
            <a:ext cx="595397" cy="755354"/>
          </a:xfrm>
          <a:prstGeom prst="rect">
            <a:avLst/>
          </a:prstGeom>
        </p:spPr>
      </p:pic>
      <p:sp>
        <p:nvSpPr>
          <p:cNvPr id="4" name="TextBox 3">
            <a:extLst>
              <a:ext uri="{FF2B5EF4-FFF2-40B4-BE49-F238E27FC236}">
                <a16:creationId xmlns:a16="http://schemas.microsoft.com/office/drawing/2014/main" id="{3D05C1FA-785E-44C8-A873-EDF211B9A3C3}"/>
              </a:ext>
            </a:extLst>
          </p:cNvPr>
          <p:cNvSpPr txBox="1"/>
          <p:nvPr/>
        </p:nvSpPr>
        <p:spPr>
          <a:xfrm>
            <a:off x="6748271" y="5644296"/>
            <a:ext cx="5368907" cy="1508105"/>
          </a:xfrm>
          <a:prstGeom prst="rect">
            <a:avLst/>
          </a:prstGeom>
          <a:noFill/>
        </p:spPr>
        <p:txBody>
          <a:bodyPr wrap="square" rtlCol="0">
            <a:spAutoFit/>
          </a:bodyPr>
          <a:lstStyle/>
          <a:p>
            <a:pPr algn="ctr"/>
            <a:r>
              <a:rPr lang="en-GB" sz="2800" b="1" dirty="0">
                <a:solidFill>
                  <a:schemeClr val="accent2"/>
                </a:solidFill>
              </a:rPr>
              <a:t>Training Discount Code</a:t>
            </a:r>
          </a:p>
          <a:p>
            <a:pPr algn="ctr"/>
            <a:r>
              <a:rPr lang="en-GB" sz="2800" b="1" dirty="0">
                <a:solidFill>
                  <a:schemeClr val="accent2"/>
                </a:solidFill>
              </a:rPr>
              <a:t> AD10 </a:t>
            </a:r>
          </a:p>
          <a:p>
            <a:pPr algn="ctr"/>
            <a:endParaRPr lang="en-GB" b="1" dirty="0">
              <a:solidFill>
                <a:schemeClr val="bg1"/>
              </a:solidFill>
            </a:endParaRPr>
          </a:p>
          <a:p>
            <a:pPr algn="ctr"/>
            <a:endParaRPr lang="en-GB" b="1" dirty="0">
              <a:solidFill>
                <a:schemeClr val="bg1"/>
              </a:solidFill>
            </a:endParaRPr>
          </a:p>
        </p:txBody>
      </p:sp>
      <p:pic>
        <p:nvPicPr>
          <p:cNvPr id="3074" name="Picture 2" descr="A qr code with a logo&#10;&#10;AI-generated content may be incorrect.">
            <a:extLst>
              <a:ext uri="{FF2B5EF4-FFF2-40B4-BE49-F238E27FC236}">
                <a16:creationId xmlns:a16="http://schemas.microsoft.com/office/drawing/2014/main" id="{AFAE907B-AF81-9A41-9C9C-20ACE28A4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7808" y="1392093"/>
            <a:ext cx="3649835" cy="3649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556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65F6C-25BA-5471-2644-C9E71055E79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E252093-E7F6-7A1B-265A-97226B9785F9}"/>
              </a:ext>
            </a:extLst>
          </p:cNvPr>
          <p:cNvSpPr>
            <a:spLocks noGrp="1"/>
          </p:cNvSpPr>
          <p:nvPr>
            <p:ph type="body" sz="quarter" idx="10"/>
          </p:nvPr>
        </p:nvSpPr>
        <p:spPr>
          <a:xfrm>
            <a:off x="586720" y="1244110"/>
            <a:ext cx="9088427" cy="1801649"/>
          </a:xfrm>
        </p:spPr>
        <p:txBody>
          <a:bodyPr>
            <a:noAutofit/>
          </a:bodyPr>
          <a:lstStyle/>
          <a:p>
            <a:r>
              <a:rPr lang="en-GB" sz="6600" dirty="0">
                <a:latin typeface="Roboto" panose="02000000000000000000" pitchFamily="2" charset="0"/>
                <a:ea typeface="Roboto" panose="02000000000000000000" pitchFamily="2" charset="0"/>
                <a:cs typeface="Roboto" panose="02000000000000000000" pitchFamily="2" charset="0"/>
              </a:rPr>
              <a:t>Minimum Energy</a:t>
            </a:r>
          </a:p>
          <a:p>
            <a:r>
              <a:rPr lang="en-GB" sz="6600" dirty="0">
                <a:latin typeface="Roboto" panose="02000000000000000000" pitchFamily="2" charset="0"/>
                <a:ea typeface="Roboto" panose="02000000000000000000" pitchFamily="2" charset="0"/>
                <a:cs typeface="Roboto" panose="02000000000000000000" pitchFamily="2" charset="0"/>
              </a:rPr>
              <a:t>     Efficiency Standards </a:t>
            </a:r>
          </a:p>
        </p:txBody>
      </p:sp>
      <p:sp>
        <p:nvSpPr>
          <p:cNvPr id="3" name="TextBox 2">
            <a:extLst>
              <a:ext uri="{FF2B5EF4-FFF2-40B4-BE49-F238E27FC236}">
                <a16:creationId xmlns:a16="http://schemas.microsoft.com/office/drawing/2014/main" id="{EBFD0010-A53C-916D-0C03-2A6C46BE69C7}"/>
              </a:ext>
            </a:extLst>
          </p:cNvPr>
          <p:cNvSpPr txBox="1"/>
          <p:nvPr/>
        </p:nvSpPr>
        <p:spPr>
          <a:xfrm>
            <a:off x="2017854" y="3881388"/>
            <a:ext cx="98082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AFCFC"/>
                </a:solidFill>
                <a:effectLst/>
                <a:uLnTx/>
                <a:uFillTx/>
                <a:latin typeface="Aptos" panose="02110004020202020204"/>
                <a:ea typeface="+mn-ea"/>
                <a:cs typeface="+mn-cs"/>
              </a:rPr>
              <a:t>How the new EPCs and MEES will impact private landlords?</a:t>
            </a:r>
          </a:p>
        </p:txBody>
      </p:sp>
    </p:spTree>
    <p:extLst>
      <p:ext uri="{BB962C8B-B14F-4D97-AF65-F5344CB8AC3E}">
        <p14:creationId xmlns:p14="http://schemas.microsoft.com/office/powerpoint/2010/main" val="2748183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quare with white text&#10;&#10;AI-generated content may be incorrect.">
            <a:extLst>
              <a:ext uri="{FF2B5EF4-FFF2-40B4-BE49-F238E27FC236}">
                <a16:creationId xmlns:a16="http://schemas.microsoft.com/office/drawing/2014/main" id="{8373A0FA-104D-326E-86B6-5D0D0DC60222}"/>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71D7EC91-C378-6865-A772-2895FB9D306E}"/>
              </a:ext>
            </a:extLst>
          </p:cNvPr>
          <p:cNvSpPr txBox="1">
            <a:spLocks/>
          </p:cNvSpPr>
          <p:nvPr/>
        </p:nvSpPr>
        <p:spPr>
          <a:xfrm>
            <a:off x="1360422" y="1129596"/>
            <a:ext cx="10564090" cy="812816"/>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srgbClr val="F47423"/>
                </a:solidFill>
                <a:effectLst/>
                <a:uLnTx/>
                <a:uFillTx/>
                <a:latin typeface="Roboto" panose="02000000000000000000" pitchFamily="2" charset="0"/>
                <a:ea typeface="Roboto" panose="02000000000000000000" pitchFamily="2" charset="0"/>
                <a:cs typeface="+mj-cs"/>
                <a:sym typeface="Helvetica Neue"/>
              </a:rPr>
              <a:t>What was proposed in the consultations? </a:t>
            </a:r>
          </a:p>
        </p:txBody>
      </p:sp>
      <p:sp>
        <p:nvSpPr>
          <p:cNvPr id="6" name="TextBox 5">
            <a:extLst>
              <a:ext uri="{FF2B5EF4-FFF2-40B4-BE49-F238E27FC236}">
                <a16:creationId xmlns:a16="http://schemas.microsoft.com/office/drawing/2014/main" id="{1BEAE111-061D-F33D-EA3B-8092550F641F}"/>
              </a:ext>
            </a:extLst>
          </p:cNvPr>
          <p:cNvSpPr txBox="1"/>
          <p:nvPr/>
        </p:nvSpPr>
        <p:spPr>
          <a:xfrm>
            <a:off x="925288" y="2305260"/>
            <a:ext cx="5418932" cy="2608022"/>
          </a:xfrm>
          <a:prstGeom prst="rect">
            <a:avLst/>
          </a:prstGeom>
          <a:noFill/>
        </p:spPr>
        <p:txBody>
          <a:bodyPr wrap="square">
            <a:spAutoFit/>
          </a:bodyPr>
          <a:lstStyle/>
          <a:p>
            <a:pPr marL="285750" marR="0" lvl="0" indent="-285750" algn="l" defTabSz="914400" rtl="0" eaLnBrk="1" fontAlgn="auto" latinLnBrk="0" hangingPunct="1">
              <a:lnSpc>
                <a:spcPct val="115000"/>
              </a:lnSpc>
              <a:spcBef>
                <a:spcPts val="0"/>
              </a:spcBef>
              <a:spcAft>
                <a:spcPts val="800"/>
              </a:spcAft>
              <a:buClr>
                <a:srgbClr val="F26018"/>
              </a:buClr>
              <a:buSzPts val="1000"/>
              <a:buFont typeface="Wingdings" panose="05000000000000000000" pitchFamily="2" charset="2"/>
              <a:buChar char="Ø"/>
              <a:tabLst>
                <a:tab pos="457200" algn="l"/>
              </a:tabLst>
              <a:defRPr/>
            </a:pPr>
            <a:r>
              <a:rPr kumimoji="0" lang="en-GB" sz="1800" b="0" i="0" u="none" strike="noStrike" kern="1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New EPC replacing the current Energy Efficiency Rating (EER).</a:t>
            </a:r>
          </a:p>
          <a:p>
            <a:pPr marL="285750" marR="0" lvl="0" indent="-285750" algn="l" defTabSz="914400" rtl="0" eaLnBrk="1" fontAlgn="auto" latinLnBrk="0" hangingPunct="1">
              <a:lnSpc>
                <a:spcPct val="115000"/>
              </a:lnSpc>
              <a:spcBef>
                <a:spcPts val="0"/>
              </a:spcBef>
              <a:spcAft>
                <a:spcPts val="800"/>
              </a:spcAft>
              <a:buClr>
                <a:srgbClr val="F26018"/>
              </a:buClr>
              <a:buSzPts val="1000"/>
              <a:buFont typeface="Wingdings" panose="05000000000000000000" pitchFamily="2" charset="2"/>
              <a:buChar char="Ø"/>
              <a:tabLst>
                <a:tab pos="457200" algn="l"/>
              </a:tabLst>
              <a:defRPr/>
            </a:pPr>
            <a:r>
              <a:rPr kumimoji="0" lang="en-GB" sz="1800" b="0" i="0" u="none" strike="noStrike" kern="1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Three metrics: fabric efficiency, heating system, smart readiness.</a:t>
            </a:r>
          </a:p>
          <a:p>
            <a:pPr marL="285750" marR="0" lvl="0" indent="-285750" algn="l" defTabSz="914400" rtl="0" eaLnBrk="1" fontAlgn="auto" latinLnBrk="0" hangingPunct="1">
              <a:lnSpc>
                <a:spcPct val="115000"/>
              </a:lnSpc>
              <a:spcBef>
                <a:spcPts val="0"/>
              </a:spcBef>
              <a:spcAft>
                <a:spcPts val="800"/>
              </a:spcAft>
              <a:buClr>
                <a:srgbClr val="F26018"/>
              </a:buClr>
              <a:buSzPts val="1000"/>
              <a:buFont typeface="Wingdings" panose="05000000000000000000" pitchFamily="2" charset="2"/>
              <a:buChar char="Ø"/>
              <a:tabLst>
                <a:tab pos="457200" algn="l"/>
              </a:tabLst>
              <a:defRPr/>
            </a:pPr>
            <a:r>
              <a:rPr kumimoji="0" lang="en-GB" sz="1800" b="0" i="0" u="none" strike="noStrike" kern="1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Fabric efficiency mandatory for all properties.</a:t>
            </a:r>
          </a:p>
          <a:p>
            <a:pPr marL="285750" marR="0" lvl="0" indent="-285750" algn="l" defTabSz="914400" rtl="0" eaLnBrk="1" fontAlgn="auto" latinLnBrk="0" hangingPunct="1">
              <a:lnSpc>
                <a:spcPct val="115000"/>
              </a:lnSpc>
              <a:spcBef>
                <a:spcPts val="0"/>
              </a:spcBef>
              <a:spcAft>
                <a:spcPts val="800"/>
              </a:spcAft>
              <a:buClr>
                <a:srgbClr val="F26018"/>
              </a:buClr>
              <a:buSzPts val="1000"/>
              <a:buFont typeface="Wingdings" panose="05000000000000000000" pitchFamily="2" charset="2"/>
              <a:buChar char="Ø"/>
              <a:tabLst>
                <a:tab pos="457200" algn="l"/>
              </a:tabLst>
              <a:defRPr/>
            </a:pPr>
            <a:r>
              <a:rPr kumimoji="0" lang="en-GB" sz="1800" b="0" i="0" u="none" strike="noStrike" kern="1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Landlords required to meet one secondary metric (heating system </a:t>
            </a:r>
            <a:r>
              <a:rPr kumimoji="0" lang="en-GB" sz="1800" b="0" i="1" u="none" strike="noStrike" kern="1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or</a:t>
            </a:r>
            <a:r>
              <a:rPr kumimoji="0" lang="en-GB" sz="1800" b="0" i="0" u="none" strike="noStrike" kern="1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smart readiness).</a:t>
            </a:r>
          </a:p>
        </p:txBody>
      </p:sp>
      <p:sp>
        <p:nvSpPr>
          <p:cNvPr id="7" name="TextBox 6">
            <a:extLst>
              <a:ext uri="{FF2B5EF4-FFF2-40B4-BE49-F238E27FC236}">
                <a16:creationId xmlns:a16="http://schemas.microsoft.com/office/drawing/2014/main" id="{2F8C83C0-2E07-1B34-BD17-EE47B3905DA4}"/>
              </a:ext>
            </a:extLst>
          </p:cNvPr>
          <p:cNvSpPr txBox="1"/>
          <p:nvPr/>
        </p:nvSpPr>
        <p:spPr>
          <a:xfrm>
            <a:off x="6642467" y="2305260"/>
            <a:ext cx="5163905" cy="2505429"/>
          </a:xfrm>
          <a:prstGeom prst="rect">
            <a:avLst/>
          </a:prstGeom>
          <a:noFill/>
        </p:spPr>
        <p:txBody>
          <a:bodyPr wrap="square">
            <a:spAutoFit/>
          </a:bodyPr>
          <a:lstStyle/>
          <a:p>
            <a:pPr marL="285750" marR="0" lvl="0" indent="-285750" algn="l" defTabSz="914400" rtl="0" eaLnBrk="1" fontAlgn="auto" latinLnBrk="0" hangingPunct="1">
              <a:lnSpc>
                <a:spcPct val="115000"/>
              </a:lnSpc>
              <a:spcBef>
                <a:spcPts val="0"/>
              </a:spcBef>
              <a:spcAft>
                <a:spcPts val="800"/>
              </a:spcAft>
              <a:buClr>
                <a:srgbClr val="F47423"/>
              </a:buClr>
              <a:buSzPts val="1000"/>
              <a:buFont typeface="Wingdings" panose="05000000000000000000" pitchFamily="2" charset="2"/>
              <a:buChar char="Ø"/>
              <a:tabLst>
                <a:tab pos="457200" algn="l"/>
              </a:tabLst>
              <a:defRPr/>
            </a:pPr>
            <a:r>
              <a:rPr kumimoji="0" lang="en-GB" sz="1800" b="0" i="0" u="none" strike="noStrike" kern="1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New EPC C for new tenancies by 2028, and new EPC C for existing tenancies by 2030.</a:t>
            </a:r>
          </a:p>
          <a:p>
            <a:pPr marL="285750" marR="0" lvl="0" indent="-285750" algn="l" defTabSz="914400" rtl="0" eaLnBrk="1" fontAlgn="auto" latinLnBrk="0" hangingPunct="1">
              <a:lnSpc>
                <a:spcPct val="115000"/>
              </a:lnSpc>
              <a:spcBef>
                <a:spcPts val="0"/>
              </a:spcBef>
              <a:spcAft>
                <a:spcPts val="800"/>
              </a:spcAft>
              <a:buClr>
                <a:srgbClr val="F47423"/>
              </a:buClr>
              <a:buSzPts val="1000"/>
              <a:buFont typeface="Wingdings" panose="05000000000000000000" pitchFamily="2" charset="2"/>
              <a:buChar char="Ø"/>
              <a:tabLst>
                <a:tab pos="457200" algn="l"/>
              </a:tabLst>
              <a:defRPr/>
            </a:pPr>
            <a:r>
              <a:rPr kumimoji="0" lang="en-GB" sz="1800" b="0" i="0" u="none" strike="noStrike" kern="1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£15,000 cost cap, applying only to works carried out after 2026, and for exemptions where the cap is reached.</a:t>
            </a:r>
          </a:p>
          <a:p>
            <a:pPr marL="285750" marR="0" lvl="0" indent="-285750" algn="l" defTabSz="914400" rtl="0" eaLnBrk="1" fontAlgn="auto" latinLnBrk="0" hangingPunct="1">
              <a:lnSpc>
                <a:spcPct val="115000"/>
              </a:lnSpc>
              <a:spcBef>
                <a:spcPts val="0"/>
              </a:spcBef>
              <a:spcAft>
                <a:spcPts val="800"/>
              </a:spcAft>
              <a:buClr>
                <a:srgbClr val="F47423"/>
              </a:buClr>
              <a:buSzPts val="1000"/>
              <a:buFont typeface="Wingdings" panose="05000000000000000000" pitchFamily="2" charset="2"/>
              <a:buChar char="Ø"/>
              <a:tabLst>
                <a:tab pos="457200" algn="l"/>
              </a:tabLst>
              <a:defRPr/>
            </a:pPr>
            <a:r>
              <a:rPr kumimoji="0" lang="en-GB" sz="1800" b="0" i="0" u="none" strike="noStrike" kern="1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Proposed £10,000 affordability exemption for some properties.</a:t>
            </a:r>
          </a:p>
        </p:txBody>
      </p:sp>
      <p:pic>
        <p:nvPicPr>
          <p:cNvPr id="9" name="Picture 8">
            <a:extLst>
              <a:ext uri="{FF2B5EF4-FFF2-40B4-BE49-F238E27FC236}">
                <a16:creationId xmlns:a16="http://schemas.microsoft.com/office/drawing/2014/main" id="{B8657BAC-D340-29D1-288A-3D52B3510993}"/>
              </a:ext>
            </a:extLst>
          </p:cNvPr>
          <p:cNvPicPr>
            <a:picLocks noChangeAspect="1"/>
          </p:cNvPicPr>
          <p:nvPr/>
        </p:nvPicPr>
        <p:blipFill>
          <a:blip r:embed="rId3"/>
          <a:stretch>
            <a:fillRect/>
          </a:stretch>
        </p:blipFill>
        <p:spPr>
          <a:xfrm>
            <a:off x="497538" y="556322"/>
            <a:ext cx="687317" cy="755354"/>
          </a:xfrm>
          <a:prstGeom prst="rect">
            <a:avLst/>
          </a:prstGeom>
        </p:spPr>
      </p:pic>
    </p:spTree>
    <p:extLst>
      <p:ext uri="{BB962C8B-B14F-4D97-AF65-F5344CB8AC3E}">
        <p14:creationId xmlns:p14="http://schemas.microsoft.com/office/powerpoint/2010/main" val="3360253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9DAFE-8D89-9131-3A99-C3FC1866B8B7}"/>
            </a:ext>
          </a:extLst>
        </p:cNvPr>
        <p:cNvGrpSpPr/>
        <p:nvPr/>
      </p:nvGrpSpPr>
      <p:grpSpPr>
        <a:xfrm>
          <a:off x="0" y="0"/>
          <a:ext cx="0" cy="0"/>
          <a:chOff x="0" y="0"/>
          <a:chExt cx="0" cy="0"/>
        </a:xfrm>
      </p:grpSpPr>
      <p:pic>
        <p:nvPicPr>
          <p:cNvPr id="15" name="Picture 14" descr="A blue square with white text&#10;&#10;AI-generated content may be incorrect.">
            <a:extLst>
              <a:ext uri="{FF2B5EF4-FFF2-40B4-BE49-F238E27FC236}">
                <a16:creationId xmlns:a16="http://schemas.microsoft.com/office/drawing/2014/main" id="{4D07742D-3B37-7AE0-B8A2-37064AA0FE3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09EF8465-A0F2-715E-543A-E32FF6C514C2}"/>
              </a:ext>
            </a:extLst>
          </p:cNvPr>
          <p:cNvSpPr txBox="1">
            <a:spLocks/>
          </p:cNvSpPr>
          <p:nvPr/>
        </p:nvSpPr>
        <p:spPr>
          <a:xfrm>
            <a:off x="1209807" y="926404"/>
            <a:ext cx="11408973" cy="812816"/>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5000" b="1" i="0" u="none" strike="noStrike" kern="1200" cap="none" spc="0" normalizeH="0" baseline="0" noProof="0">
                <a:ln>
                  <a:noFill/>
                </a:ln>
                <a:solidFill>
                  <a:srgbClr val="F47423"/>
                </a:solidFill>
                <a:effectLst/>
                <a:uLnTx/>
                <a:uFillTx/>
                <a:latin typeface="Aptos Display" panose="020F0302020204030204"/>
                <a:ea typeface="+mj-ea"/>
                <a:cs typeface="+mj-cs"/>
              </a:rPr>
              <a:t>The new Minimum Energy Efficiency Standards</a:t>
            </a:r>
          </a:p>
        </p:txBody>
      </p:sp>
      <p:sp>
        <p:nvSpPr>
          <p:cNvPr id="8" name="TextBox 7">
            <a:extLst>
              <a:ext uri="{FF2B5EF4-FFF2-40B4-BE49-F238E27FC236}">
                <a16:creationId xmlns:a16="http://schemas.microsoft.com/office/drawing/2014/main" id="{2E900672-486B-CE78-330C-2090BA8D9BCD}"/>
              </a:ext>
            </a:extLst>
          </p:cNvPr>
          <p:cNvSpPr txBox="1"/>
          <p:nvPr/>
        </p:nvSpPr>
        <p:spPr>
          <a:xfrm>
            <a:off x="630692" y="4587284"/>
            <a:ext cx="3747406"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E8E8E8"/>
              </a:buClr>
              <a:buSzTx/>
              <a:buFontTx/>
              <a:buNone/>
              <a:tabLst/>
              <a:defRPr/>
            </a:pPr>
            <a:r>
              <a:rPr kumimoji="0" lang="en-GB" sz="19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 valid EPC rated C or above under the current system, which can be obtained until September 2029.</a:t>
            </a:r>
          </a:p>
        </p:txBody>
      </p:sp>
      <p:pic>
        <p:nvPicPr>
          <p:cNvPr id="11" name="Picture 10">
            <a:extLst>
              <a:ext uri="{FF2B5EF4-FFF2-40B4-BE49-F238E27FC236}">
                <a16:creationId xmlns:a16="http://schemas.microsoft.com/office/drawing/2014/main" id="{0A2D9899-AAA1-D745-B667-4432AF763640}"/>
              </a:ext>
            </a:extLst>
          </p:cNvPr>
          <p:cNvPicPr>
            <a:picLocks noChangeAspect="1"/>
          </p:cNvPicPr>
          <p:nvPr/>
        </p:nvPicPr>
        <p:blipFill>
          <a:blip r:embed="rId4"/>
          <a:stretch>
            <a:fillRect/>
          </a:stretch>
        </p:blipFill>
        <p:spPr>
          <a:xfrm>
            <a:off x="497538" y="556322"/>
            <a:ext cx="687317" cy="755354"/>
          </a:xfrm>
          <a:prstGeom prst="rect">
            <a:avLst/>
          </a:prstGeom>
        </p:spPr>
      </p:pic>
      <p:sp>
        <p:nvSpPr>
          <p:cNvPr id="6" name="TextBox 5">
            <a:extLst>
              <a:ext uri="{FF2B5EF4-FFF2-40B4-BE49-F238E27FC236}">
                <a16:creationId xmlns:a16="http://schemas.microsoft.com/office/drawing/2014/main" id="{5274378D-9F65-7A19-D977-E83CD4B92E5D}"/>
              </a:ext>
            </a:extLst>
          </p:cNvPr>
          <p:cNvSpPr txBox="1"/>
          <p:nvPr/>
        </p:nvSpPr>
        <p:spPr>
          <a:xfrm>
            <a:off x="4692423" y="4617039"/>
            <a:ext cx="3747407"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E8E8E8"/>
              </a:buClr>
              <a:buSzTx/>
              <a:buFontTx/>
              <a:buNone/>
              <a:tabLst/>
              <a:defRPr/>
            </a:pPr>
            <a:r>
              <a:rPr kumimoji="0" lang="en-GB" sz="19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Meet the new EPC standard, which is still under development and will be available from October 2029 onwards.</a:t>
            </a:r>
          </a:p>
        </p:txBody>
      </p:sp>
      <p:sp>
        <p:nvSpPr>
          <p:cNvPr id="9" name="TextBox 8">
            <a:extLst>
              <a:ext uri="{FF2B5EF4-FFF2-40B4-BE49-F238E27FC236}">
                <a16:creationId xmlns:a16="http://schemas.microsoft.com/office/drawing/2014/main" id="{858B8F49-B290-D9A8-8394-842C96E93041}"/>
              </a:ext>
            </a:extLst>
          </p:cNvPr>
          <p:cNvSpPr txBox="1"/>
          <p:nvPr/>
        </p:nvSpPr>
        <p:spPr>
          <a:xfrm>
            <a:off x="8775927" y="4617039"/>
            <a:ext cx="2974521"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900" b="0" i="0" u="none" strike="noStrike" kern="1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Hold a MEES exemption where a C rating cannot be achieved for a valid reason.</a:t>
            </a:r>
          </a:p>
        </p:txBody>
      </p:sp>
      <p:pic>
        <p:nvPicPr>
          <p:cNvPr id="17" name="Graphic 16" descr="Badge Tick1 with solid fill">
            <a:extLst>
              <a:ext uri="{FF2B5EF4-FFF2-40B4-BE49-F238E27FC236}">
                <a16:creationId xmlns:a16="http://schemas.microsoft.com/office/drawing/2014/main" id="{E9FEAC98-BB08-7179-1A69-841D066AF5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9798" y="3295667"/>
            <a:ext cx="1263714" cy="1263714"/>
          </a:xfrm>
          <a:prstGeom prst="rect">
            <a:avLst/>
          </a:prstGeom>
        </p:spPr>
      </p:pic>
      <p:pic>
        <p:nvPicPr>
          <p:cNvPr id="19" name="Graphic 18" descr="No sign with solid fill">
            <a:extLst>
              <a:ext uri="{FF2B5EF4-FFF2-40B4-BE49-F238E27FC236}">
                <a16:creationId xmlns:a16="http://schemas.microsoft.com/office/drawing/2014/main" id="{54ACDDE0-26DC-CD88-4F62-0554B8B807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45739" y="3239600"/>
            <a:ext cx="1312410" cy="1312410"/>
          </a:xfrm>
          <a:prstGeom prst="rect">
            <a:avLst/>
          </a:prstGeom>
        </p:spPr>
      </p:pic>
      <p:pic>
        <p:nvPicPr>
          <p:cNvPr id="21" name="Graphic 20" descr="Repeat with solid fill">
            <a:extLst>
              <a:ext uri="{FF2B5EF4-FFF2-40B4-BE49-F238E27FC236}">
                <a16:creationId xmlns:a16="http://schemas.microsoft.com/office/drawing/2014/main" id="{F04064CE-E890-44F5-B1F6-13065E63C8E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58420" y="3246971"/>
            <a:ext cx="1312410" cy="1312410"/>
          </a:xfrm>
          <a:prstGeom prst="rect">
            <a:avLst/>
          </a:prstGeom>
        </p:spPr>
      </p:pic>
      <p:sp>
        <p:nvSpPr>
          <p:cNvPr id="23" name="TextBox 22">
            <a:extLst>
              <a:ext uri="{FF2B5EF4-FFF2-40B4-BE49-F238E27FC236}">
                <a16:creationId xmlns:a16="http://schemas.microsoft.com/office/drawing/2014/main" id="{7437179B-7FD2-4D47-C68F-8B03E57C1142}"/>
              </a:ext>
            </a:extLst>
          </p:cNvPr>
          <p:cNvSpPr txBox="1"/>
          <p:nvPr/>
        </p:nvSpPr>
        <p:spPr>
          <a:xfrm>
            <a:off x="650422" y="1754680"/>
            <a:ext cx="11312977" cy="1077924"/>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GB" sz="1900" b="0" i="0" u="none" strike="noStrike" kern="1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From 1 October 2030, privately rented properties must meet the new energy efficiency requirements. Failure to do so means the property cannot be legally let. To comply, one of the following must be in place:</a:t>
            </a:r>
          </a:p>
        </p:txBody>
      </p:sp>
    </p:spTree>
    <p:extLst>
      <p:ext uri="{BB962C8B-B14F-4D97-AF65-F5344CB8AC3E}">
        <p14:creationId xmlns:p14="http://schemas.microsoft.com/office/powerpoint/2010/main" val="3234964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lue and orange rectangle&#10;&#10;AI-generated content may be incorrect.">
            <a:extLst>
              <a:ext uri="{FF2B5EF4-FFF2-40B4-BE49-F238E27FC236}">
                <a16:creationId xmlns:a16="http://schemas.microsoft.com/office/drawing/2014/main" id="{F863C532-8D47-C70D-A303-182A2DB192ED}"/>
              </a:ext>
            </a:extLst>
          </p:cNvPr>
          <p:cNvPicPr>
            <a:picLocks noChangeAspect="1"/>
          </p:cNvPicPr>
          <p:nvPr/>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E83B79F-8701-A226-868A-4DF47A0F9852}"/>
              </a:ext>
            </a:extLst>
          </p:cNvPr>
          <p:cNvSpPr txBox="1">
            <a:spLocks/>
          </p:cNvSpPr>
          <p:nvPr/>
        </p:nvSpPr>
        <p:spPr>
          <a:xfrm>
            <a:off x="1130372" y="459578"/>
            <a:ext cx="10564090" cy="933651"/>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5500" b="1" i="0" u="none" strike="noStrike" kern="1200" cap="none" spc="0" normalizeH="0" baseline="0" noProof="0">
                <a:ln>
                  <a:noFill/>
                </a:ln>
                <a:solidFill>
                  <a:srgbClr val="F47423"/>
                </a:solidFill>
                <a:effectLst/>
                <a:uLnTx/>
                <a:uFillTx/>
                <a:latin typeface="Roboto" panose="02000000000000000000" pitchFamily="2" charset="0"/>
                <a:ea typeface="Roboto" panose="02000000000000000000" pitchFamily="2" charset="0"/>
                <a:cs typeface="+mj-cs"/>
                <a:sym typeface="Helvetica Neue"/>
              </a:rPr>
              <a:t>How </a:t>
            </a:r>
            <a:r>
              <a:rPr kumimoji="0" lang="en-GB" sz="5500" b="1" i="0" u="none" strike="noStrike" kern="1200" cap="none" spc="0" normalizeH="0" baseline="0" noProof="0">
                <a:ln>
                  <a:noFill/>
                </a:ln>
                <a:solidFill>
                  <a:srgbClr val="F47423"/>
                </a:solidFill>
                <a:effectLst/>
                <a:uLnTx/>
                <a:uFillTx/>
                <a:latin typeface="Aptos Display" panose="020F0302020204030204"/>
                <a:ea typeface="+mj-ea"/>
                <a:cs typeface="+mj-cs"/>
              </a:rPr>
              <a:t>will the new EPC work?</a:t>
            </a:r>
          </a:p>
        </p:txBody>
      </p:sp>
      <p:sp>
        <p:nvSpPr>
          <p:cNvPr id="9" name="TextBox 8">
            <a:extLst>
              <a:ext uri="{FF2B5EF4-FFF2-40B4-BE49-F238E27FC236}">
                <a16:creationId xmlns:a16="http://schemas.microsoft.com/office/drawing/2014/main" id="{62A23F2B-1594-64FB-FF3C-E266FB415926}"/>
              </a:ext>
            </a:extLst>
          </p:cNvPr>
          <p:cNvSpPr txBox="1"/>
          <p:nvPr/>
        </p:nvSpPr>
        <p:spPr>
          <a:xfrm>
            <a:off x="497538" y="1624324"/>
            <a:ext cx="9974748" cy="741678"/>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GB" sz="1900" b="1" i="0" u="none" strike="noStrike" kern="1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The new standard will evaluate performance using multiple metrics, providing individual scores. The relevant ones for the PRS are:</a:t>
            </a:r>
          </a:p>
        </p:txBody>
      </p:sp>
      <p:sp>
        <p:nvSpPr>
          <p:cNvPr id="11" name="TextBox 10">
            <a:extLst>
              <a:ext uri="{FF2B5EF4-FFF2-40B4-BE49-F238E27FC236}">
                <a16:creationId xmlns:a16="http://schemas.microsoft.com/office/drawing/2014/main" id="{4DF56FC6-56A0-F245-986A-3FD3A1A2973B}"/>
              </a:ext>
            </a:extLst>
          </p:cNvPr>
          <p:cNvSpPr txBox="1"/>
          <p:nvPr/>
        </p:nvSpPr>
        <p:spPr>
          <a:xfrm>
            <a:off x="497538" y="2582208"/>
            <a:ext cx="8655518" cy="202106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800"/>
              </a:spcAft>
              <a:buClrTx/>
              <a:buSzPts val="1000"/>
              <a:buFont typeface="Symbol" panose="05050102010706020507" pitchFamily="18" charset="2"/>
              <a:buChar char=""/>
              <a:tabLst>
                <a:tab pos="457200" algn="l"/>
              </a:tabLst>
              <a:defRPr/>
            </a:pPr>
            <a:r>
              <a:rPr kumimoji="0" lang="en-GB" sz="1600" b="1" i="0" u="none" strike="noStrike" kern="100" cap="none" spc="0" normalizeH="0" baseline="0" noProof="0" dirty="0">
                <a:ln>
                  <a:noFill/>
                </a:ln>
                <a:solidFill>
                  <a:srgbClr val="F47423"/>
                </a:solidFill>
                <a:effectLst/>
                <a:uLnTx/>
                <a:uFillTx/>
                <a:latin typeface="Roboto" panose="02000000000000000000" pitchFamily="2" charset="0"/>
                <a:ea typeface="Roboto" panose="02000000000000000000" pitchFamily="2" charset="0"/>
                <a:cs typeface="Roboto" panose="02000000000000000000" pitchFamily="2" charset="0"/>
              </a:rPr>
              <a:t>Fabric performance - </a:t>
            </a:r>
            <a:r>
              <a:rPr kumimoji="0" lang="en-GB" sz="1600" b="0" i="0" u="none" strike="noStrike" kern="1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relates to how well heat is retained, including insulation and double glazing. Insulation standards should align with the old EPC system. This is the primary metric to achieve a C rating.</a:t>
            </a:r>
            <a:r>
              <a:rPr kumimoji="0" lang="en-GB" sz="1600" b="1" i="0" u="none" strike="noStrike" kern="1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GB" sz="1600" b="0" i="0" u="none" strike="noStrike" kern="1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p>
          <a:p>
            <a:pPr marL="342900" marR="0" lvl="0" indent="-342900" algn="l" defTabSz="914400" rtl="0" eaLnBrk="1" fontAlgn="auto" latinLnBrk="0" hangingPunct="1">
              <a:lnSpc>
                <a:spcPct val="100000"/>
              </a:lnSpc>
              <a:spcBef>
                <a:spcPts val="0"/>
              </a:spcBef>
              <a:spcAft>
                <a:spcPts val="800"/>
              </a:spcAft>
              <a:buClrTx/>
              <a:buSzPts val="1000"/>
              <a:buFont typeface="Symbol" panose="05050102010706020507" pitchFamily="18" charset="2"/>
              <a:buChar char=""/>
              <a:tabLst>
                <a:tab pos="457200" algn="l"/>
              </a:tabLst>
              <a:defRPr/>
            </a:pPr>
            <a:r>
              <a:rPr kumimoji="0" lang="en-GB" sz="1600" b="1" i="0" u="none" strike="noStrike" kern="100" cap="none" spc="0" normalizeH="0" baseline="0" noProof="0" dirty="0">
                <a:ln>
                  <a:noFill/>
                </a:ln>
                <a:solidFill>
                  <a:srgbClr val="F47423"/>
                </a:solidFill>
                <a:effectLst/>
                <a:uLnTx/>
                <a:uFillTx/>
                <a:latin typeface="Roboto" panose="02000000000000000000" pitchFamily="2" charset="0"/>
                <a:ea typeface="Roboto" panose="02000000000000000000" pitchFamily="2" charset="0"/>
                <a:cs typeface="Roboto" panose="02000000000000000000" pitchFamily="2" charset="0"/>
              </a:rPr>
              <a:t>Smart readiness</a:t>
            </a:r>
            <a:r>
              <a:rPr kumimoji="0" lang="en-GB" sz="1600" b="0" i="0" u="none" strike="noStrike" kern="100" cap="none" spc="0" normalizeH="0" baseline="0" noProof="0" dirty="0">
                <a:ln>
                  <a:noFill/>
                </a:ln>
                <a:solidFill>
                  <a:srgbClr val="F47423"/>
                </a:solidFill>
                <a:effectLst/>
                <a:uLnTx/>
                <a:uFillTx/>
                <a:latin typeface="Roboto" panose="02000000000000000000" pitchFamily="2" charset="0"/>
                <a:ea typeface="Roboto" panose="02000000000000000000" pitchFamily="2" charset="0"/>
                <a:cs typeface="Roboto" panose="02000000000000000000" pitchFamily="2" charset="0"/>
              </a:rPr>
              <a:t> - </a:t>
            </a:r>
            <a:r>
              <a:rPr kumimoji="0" lang="en-GB" sz="1600" b="0" i="0" u="none" strike="noStrike" kern="1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this covers technology to help manage the energy, including things like smart meters, storage batteries and solar panels. </a:t>
            </a:r>
          </a:p>
          <a:p>
            <a:pPr marL="342900" marR="0" lvl="0" indent="-342900" algn="l" defTabSz="914400" rtl="0" eaLnBrk="1" fontAlgn="auto" latinLnBrk="0" hangingPunct="1">
              <a:lnSpc>
                <a:spcPct val="100000"/>
              </a:lnSpc>
              <a:spcBef>
                <a:spcPts val="0"/>
              </a:spcBef>
              <a:spcAft>
                <a:spcPts val="800"/>
              </a:spcAft>
              <a:buClrTx/>
              <a:buSzPts val="1000"/>
              <a:buFont typeface="Symbol" panose="05050102010706020507" pitchFamily="18" charset="2"/>
              <a:buChar char=""/>
              <a:tabLst>
                <a:tab pos="457200" algn="l"/>
              </a:tabLst>
              <a:defRPr/>
            </a:pPr>
            <a:r>
              <a:rPr kumimoji="0" lang="en-GB" sz="1600" b="1" i="0" u="none" strike="noStrike" kern="100" cap="none" spc="0" normalizeH="0" baseline="0" noProof="0" dirty="0">
                <a:ln>
                  <a:noFill/>
                </a:ln>
                <a:solidFill>
                  <a:srgbClr val="F47423"/>
                </a:solidFill>
                <a:effectLst/>
                <a:uLnTx/>
                <a:uFillTx/>
                <a:latin typeface="Roboto" panose="02000000000000000000" pitchFamily="2" charset="0"/>
                <a:ea typeface="Roboto" panose="02000000000000000000" pitchFamily="2" charset="0"/>
                <a:cs typeface="Roboto" panose="02000000000000000000" pitchFamily="2" charset="0"/>
              </a:rPr>
              <a:t>Heating system - </a:t>
            </a:r>
            <a:r>
              <a:rPr kumimoji="0" lang="en-GB" sz="1600" b="0" i="0" u="none" strike="noStrike" kern="1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this covers the heating system and gas boilers will score poorly while heat pumps score much better.</a:t>
            </a:r>
          </a:p>
        </p:txBody>
      </p:sp>
      <p:sp>
        <p:nvSpPr>
          <p:cNvPr id="13" name="TextBox 12">
            <a:extLst>
              <a:ext uri="{FF2B5EF4-FFF2-40B4-BE49-F238E27FC236}">
                <a16:creationId xmlns:a16="http://schemas.microsoft.com/office/drawing/2014/main" id="{DBD027EA-6F1D-3394-4FDF-88B18145D113}"/>
              </a:ext>
            </a:extLst>
          </p:cNvPr>
          <p:cNvSpPr txBox="1"/>
          <p:nvPr/>
        </p:nvSpPr>
        <p:spPr>
          <a:xfrm>
            <a:off x="497538" y="4998523"/>
            <a:ext cx="8790272" cy="570797"/>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GB" sz="1400" b="0" i="0" u="none" strike="noStrike" kern="1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Under MEES, properties must first meet fabric performance standards, then select and meet one of the other two metrics. If unable to achieve a C rating in two metrics, an exemption must be registered. </a:t>
            </a:r>
          </a:p>
        </p:txBody>
      </p:sp>
      <p:pic>
        <p:nvPicPr>
          <p:cNvPr id="16" name="Picture 15">
            <a:extLst>
              <a:ext uri="{FF2B5EF4-FFF2-40B4-BE49-F238E27FC236}">
                <a16:creationId xmlns:a16="http://schemas.microsoft.com/office/drawing/2014/main" id="{06AED161-3058-A62C-961D-EF21968B0EAA}"/>
              </a:ext>
            </a:extLst>
          </p:cNvPr>
          <p:cNvPicPr>
            <a:picLocks noChangeAspect="1"/>
          </p:cNvPicPr>
          <p:nvPr/>
        </p:nvPicPr>
        <p:blipFill>
          <a:blip r:embed="rId3"/>
          <a:stretch>
            <a:fillRect/>
          </a:stretch>
        </p:blipFill>
        <p:spPr>
          <a:xfrm>
            <a:off x="497538" y="556322"/>
            <a:ext cx="687317" cy="755354"/>
          </a:xfrm>
          <a:prstGeom prst="rect">
            <a:avLst/>
          </a:prstGeom>
        </p:spPr>
      </p:pic>
    </p:spTree>
    <p:extLst>
      <p:ext uri="{BB962C8B-B14F-4D97-AF65-F5344CB8AC3E}">
        <p14:creationId xmlns:p14="http://schemas.microsoft.com/office/powerpoint/2010/main" val="3402793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86FA9-200F-B2D7-9B91-81F343CCCCF7}"/>
            </a:ext>
          </a:extLst>
        </p:cNvPr>
        <p:cNvGrpSpPr/>
        <p:nvPr/>
      </p:nvGrpSpPr>
      <p:grpSpPr>
        <a:xfrm>
          <a:off x="0" y="0"/>
          <a:ext cx="0" cy="0"/>
          <a:chOff x="0" y="0"/>
          <a:chExt cx="0" cy="0"/>
        </a:xfrm>
      </p:grpSpPr>
      <p:pic>
        <p:nvPicPr>
          <p:cNvPr id="15" name="Picture 14" descr="A blue and orange rectangle&#10;&#10;AI-generated content may be incorrect.">
            <a:extLst>
              <a:ext uri="{FF2B5EF4-FFF2-40B4-BE49-F238E27FC236}">
                <a16:creationId xmlns:a16="http://schemas.microsoft.com/office/drawing/2014/main" id="{02045D12-4429-F3FA-ABC9-30C6462D9A22}"/>
              </a:ext>
            </a:extLst>
          </p:cNvPr>
          <p:cNvPicPr>
            <a:picLocks noGrp="1" noRot="1" noChangeAspect="1" noMove="1" noResize="1" noEditPoints="1" noAdjustHandles="1" noChangeArrowheads="1" noChangeShapeType="1" noCrop="1"/>
          </p:cNvPicPr>
          <p:nvPr/>
        </p:nvPicPr>
        <p:blipFill>
          <a:blip r:embed="rId2"/>
          <a:stretch>
            <a:fillRect/>
          </a:stretch>
        </p:blipFill>
        <p:spPr>
          <a:xfrm>
            <a:off x="0" y="-1"/>
            <a:ext cx="12192000" cy="6858000"/>
          </a:xfrm>
          <a:prstGeom prst="rect">
            <a:avLst/>
          </a:prstGeom>
        </p:spPr>
      </p:pic>
      <p:sp>
        <p:nvSpPr>
          <p:cNvPr id="3" name="Rectangle 2">
            <a:extLst>
              <a:ext uri="{FF2B5EF4-FFF2-40B4-BE49-F238E27FC236}">
                <a16:creationId xmlns:a16="http://schemas.microsoft.com/office/drawing/2014/main" id="{6C52F4B3-5735-F385-F95A-B7335595B877}"/>
              </a:ext>
            </a:extLst>
          </p:cNvPr>
          <p:cNvSpPr/>
          <p:nvPr/>
        </p:nvSpPr>
        <p:spPr>
          <a:xfrm>
            <a:off x="7606748" y="1"/>
            <a:ext cx="4678017" cy="6858000"/>
          </a:xfrm>
          <a:prstGeom prst="rect">
            <a:avLst/>
          </a:prstGeom>
          <a:solidFill>
            <a:srgbClr val="366B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4" name="Title 1">
            <a:extLst>
              <a:ext uri="{FF2B5EF4-FFF2-40B4-BE49-F238E27FC236}">
                <a16:creationId xmlns:a16="http://schemas.microsoft.com/office/drawing/2014/main" id="{B46A6F2C-D062-A02D-0C92-6082AD5F463C}"/>
              </a:ext>
            </a:extLst>
          </p:cNvPr>
          <p:cNvSpPr txBox="1">
            <a:spLocks/>
          </p:cNvSpPr>
          <p:nvPr/>
        </p:nvSpPr>
        <p:spPr>
          <a:xfrm>
            <a:off x="1184855" y="556322"/>
            <a:ext cx="11408973" cy="812816"/>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5000" b="1" i="0" u="none" strike="noStrike" kern="1200" cap="none" spc="0" normalizeH="0" baseline="0" noProof="0">
                <a:ln>
                  <a:noFill/>
                </a:ln>
                <a:solidFill>
                  <a:srgbClr val="F47423"/>
                </a:solidFill>
                <a:effectLst/>
                <a:uLnTx/>
                <a:uFillTx/>
                <a:latin typeface="Aptos Display" panose="020F0302020204030204"/>
                <a:ea typeface="+mj-ea"/>
                <a:cs typeface="+mj-cs"/>
              </a:rPr>
              <a:t>Exemptions</a:t>
            </a:r>
          </a:p>
        </p:txBody>
      </p:sp>
      <p:sp>
        <p:nvSpPr>
          <p:cNvPr id="5" name="TextBox 4">
            <a:extLst>
              <a:ext uri="{FF2B5EF4-FFF2-40B4-BE49-F238E27FC236}">
                <a16:creationId xmlns:a16="http://schemas.microsoft.com/office/drawing/2014/main" id="{A4E15DDE-C8CD-C21C-136E-5F6209DC7255}"/>
              </a:ext>
            </a:extLst>
          </p:cNvPr>
          <p:cNvSpPr txBox="1"/>
          <p:nvPr/>
        </p:nvSpPr>
        <p:spPr>
          <a:xfrm>
            <a:off x="497538" y="1306181"/>
            <a:ext cx="7109210" cy="39857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47423"/>
                </a:solidFill>
                <a:effectLst/>
                <a:uLnTx/>
                <a:uFillTx/>
                <a:latin typeface="Roboto" panose="02000000000000000000" pitchFamily="2" charset="0"/>
                <a:ea typeface="+mn-ea"/>
                <a:cs typeface="+mn-cs"/>
              </a:rPr>
              <a:t>Landlords who don't meet the EPC requirements will have to apply for an exemption. </a:t>
            </a:r>
            <a:r>
              <a:rPr kumimoji="0" lang="en-GB" sz="1400" b="0" i="0" u="none" strike="noStrike" kern="1200" cap="none" spc="0" normalizeH="0" baseline="0" noProof="0" dirty="0">
                <a:ln>
                  <a:noFill/>
                </a:ln>
                <a:solidFill>
                  <a:prstClr val="white"/>
                </a:solidFill>
                <a:effectLst/>
                <a:uLnTx/>
                <a:uFillTx/>
                <a:latin typeface="Roboto" panose="02000000000000000000" pitchFamily="2" charset="0"/>
                <a:ea typeface="+mn-ea"/>
                <a:cs typeface="+mn-cs"/>
              </a:rPr>
              <a:t>Several new or updated exemptions will be available to landlords, in addition to the existing exemptions. These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Roboto"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white"/>
              </a:solidFill>
              <a:effectLst/>
              <a:uLnTx/>
              <a:uFillTx/>
              <a:latin typeface="Roboto" panose="020000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F47423"/>
                </a:solidFill>
                <a:effectLst/>
                <a:uLnTx/>
                <a:uFillTx/>
                <a:latin typeface="Roboto" panose="02000000000000000000" pitchFamily="2" charset="0"/>
                <a:ea typeface="+mn-ea"/>
                <a:cs typeface="+mn-cs"/>
              </a:rPr>
              <a:t>A ‘cost cap’ exemption. </a:t>
            </a:r>
            <a:r>
              <a:rPr kumimoji="0" lang="en-GB" sz="1600" b="0" i="0" u="none" strike="noStrike" kern="1200" cap="none" spc="0" normalizeH="0" baseline="0" noProof="0" dirty="0">
                <a:ln>
                  <a:noFill/>
                </a:ln>
                <a:solidFill>
                  <a:prstClr val="white"/>
                </a:solidFill>
                <a:effectLst/>
                <a:uLnTx/>
                <a:uFillTx/>
                <a:latin typeface="Roboto" panose="02000000000000000000" pitchFamily="2" charset="0"/>
                <a:ea typeface="+mn-ea"/>
                <a:cs typeface="+mn-cs"/>
              </a:rPr>
              <a:t> This option is available if the landlord spends up to £10,000 and the next-cheapest measure cannot be installed within that budget. The cost cap covers work done from October 2025 and the cost of obtaining the EPC.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Roboto" panose="020000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Roboto" panose="02000000000000000000" pitchFamily="2" charset="0"/>
                <a:ea typeface="+mn-ea"/>
                <a:cs typeface="+mn-cs"/>
              </a:rPr>
              <a:t> </a:t>
            </a:r>
            <a:r>
              <a:rPr kumimoji="0" lang="en-GB" sz="1600" b="1" i="0" u="none" strike="noStrike" kern="1200" cap="none" spc="0" normalizeH="0" baseline="0" noProof="0" dirty="0">
                <a:ln>
                  <a:noFill/>
                </a:ln>
                <a:solidFill>
                  <a:srgbClr val="F37936"/>
                </a:solidFill>
                <a:effectLst/>
                <a:uLnTx/>
                <a:uFillTx/>
                <a:latin typeface="Roboto" panose="02000000000000000000" pitchFamily="2" charset="0"/>
                <a:ea typeface="+mn-ea"/>
                <a:cs typeface="+mn-cs"/>
              </a:rPr>
              <a:t>A solid wall insulation exemption </a:t>
            </a:r>
            <a:r>
              <a:rPr kumimoji="0" lang="en-GB" sz="1600" b="0" i="0" u="none" strike="noStrike" kern="1200" cap="none" spc="0" normalizeH="0" baseline="0" noProof="0" dirty="0">
                <a:ln>
                  <a:noFill/>
                </a:ln>
                <a:solidFill>
                  <a:prstClr val="white"/>
                </a:solidFill>
                <a:effectLst/>
                <a:uLnTx/>
                <a:uFillTx/>
                <a:latin typeface="Roboto" panose="02000000000000000000" pitchFamily="2" charset="0"/>
                <a:ea typeface="+mn-ea"/>
                <a:cs typeface="+mn-cs"/>
              </a:rPr>
              <a:t>allows landlords to choose not to install solid wall insulation (SWI) if there are concerns about damp and mould. Enabling other measures to be used to achieve an EPC C rating.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Roboto" panose="020000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F47423"/>
                </a:solidFill>
                <a:effectLst/>
                <a:uLnTx/>
                <a:uFillTx/>
                <a:latin typeface="Roboto" panose="02000000000000000000" pitchFamily="2" charset="0"/>
                <a:ea typeface="+mn-ea"/>
                <a:cs typeface="+mn-cs"/>
              </a:rPr>
              <a:t>Property value exemption. </a:t>
            </a:r>
            <a:r>
              <a:rPr kumimoji="0" lang="en-GB" sz="1600" b="0" i="0" u="none" strike="noStrike" kern="1200" cap="none" spc="0" normalizeH="0" baseline="0" noProof="0" dirty="0">
                <a:ln>
                  <a:noFill/>
                </a:ln>
                <a:solidFill>
                  <a:prstClr val="white"/>
                </a:solidFill>
                <a:effectLst/>
                <a:uLnTx/>
                <a:uFillTx/>
                <a:latin typeface="Roboto" panose="02000000000000000000" pitchFamily="2" charset="0"/>
                <a:ea typeface="+mn-ea"/>
                <a:cs typeface="+mn-cs"/>
              </a:rPr>
              <a:t>Where the property is worth less than £100,000, the landlord will not have to spend more than 10% of the property's value.</a:t>
            </a:r>
          </a:p>
        </p:txBody>
      </p:sp>
      <p:pic>
        <p:nvPicPr>
          <p:cNvPr id="8" name="Picture 7">
            <a:extLst>
              <a:ext uri="{FF2B5EF4-FFF2-40B4-BE49-F238E27FC236}">
                <a16:creationId xmlns:a16="http://schemas.microsoft.com/office/drawing/2014/main" id="{F8BF3489-150D-AF6D-C09F-EE77929D8BC7}"/>
              </a:ext>
            </a:extLst>
          </p:cNvPr>
          <p:cNvPicPr>
            <a:picLocks noChangeAspect="1"/>
          </p:cNvPicPr>
          <p:nvPr/>
        </p:nvPicPr>
        <p:blipFill>
          <a:blip r:embed="rId3"/>
          <a:stretch>
            <a:fillRect/>
          </a:stretch>
        </p:blipFill>
        <p:spPr>
          <a:xfrm>
            <a:off x="497538" y="556322"/>
            <a:ext cx="687317" cy="755354"/>
          </a:xfrm>
          <a:prstGeom prst="rect">
            <a:avLst/>
          </a:prstGeom>
        </p:spPr>
      </p:pic>
      <p:pic>
        <p:nvPicPr>
          <p:cNvPr id="12" name="Picture 11" descr="A person on a ladder installing a wall&#10;&#10;AI-generated content may be incorrect.">
            <a:extLst>
              <a:ext uri="{FF2B5EF4-FFF2-40B4-BE49-F238E27FC236}">
                <a16:creationId xmlns:a16="http://schemas.microsoft.com/office/drawing/2014/main" id="{9D98BF5A-7D12-E5F9-7851-B176D7CA3988}"/>
              </a:ext>
            </a:extLst>
          </p:cNvPr>
          <p:cNvPicPr>
            <a:picLocks noChangeAspect="1"/>
          </p:cNvPicPr>
          <p:nvPr/>
        </p:nvPicPr>
        <p:blipFill>
          <a:blip r:embed="rId4">
            <a:duotone>
              <a:prstClr val="black"/>
              <a:schemeClr val="accent1">
                <a:tint val="45000"/>
                <a:satMod val="400000"/>
              </a:schemeClr>
            </a:duotone>
            <a:alphaModFix amt="50000"/>
          </a:blip>
          <a:srcRect l="4837" r="48915"/>
          <a:stretch>
            <a:fillRect/>
          </a:stretch>
        </p:blipFill>
        <p:spPr>
          <a:xfrm>
            <a:off x="7528214" y="2"/>
            <a:ext cx="4756551" cy="6857998"/>
          </a:xfrm>
          <a:prstGeom prst="rect">
            <a:avLst/>
          </a:prstGeom>
        </p:spPr>
      </p:pic>
    </p:spTree>
    <p:extLst>
      <p:ext uri="{BB962C8B-B14F-4D97-AF65-F5344CB8AC3E}">
        <p14:creationId xmlns:p14="http://schemas.microsoft.com/office/powerpoint/2010/main" val="1970069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C91C3-7B25-6667-B808-3228DD72E76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A47B844-A45A-A316-2E23-C409F09E0BFE}"/>
              </a:ext>
            </a:extLst>
          </p:cNvPr>
          <p:cNvSpPr>
            <a:spLocks noGrp="1"/>
          </p:cNvSpPr>
          <p:nvPr>
            <p:ph type="body" sz="quarter" idx="10"/>
          </p:nvPr>
        </p:nvSpPr>
        <p:spPr>
          <a:xfrm>
            <a:off x="269440" y="2071357"/>
            <a:ext cx="9088427" cy="839804"/>
          </a:xfrm>
        </p:spPr>
        <p:txBody>
          <a:bodyPr vert="horz" lIns="91440" tIns="45720" rIns="91440" bIns="45720" rtlCol="0" anchor="t">
            <a:noAutofit/>
          </a:bodyPr>
          <a:lstStyle/>
          <a:p>
            <a:r>
              <a:rPr lang="en-GB" sz="6600" dirty="0">
                <a:latin typeface="Roboto"/>
                <a:ea typeface="Roboto"/>
                <a:cs typeface="Roboto"/>
              </a:rPr>
              <a:t>The Renters Right Act </a:t>
            </a:r>
          </a:p>
        </p:txBody>
      </p:sp>
      <p:sp>
        <p:nvSpPr>
          <p:cNvPr id="3" name="TextBox 2">
            <a:extLst>
              <a:ext uri="{FF2B5EF4-FFF2-40B4-BE49-F238E27FC236}">
                <a16:creationId xmlns:a16="http://schemas.microsoft.com/office/drawing/2014/main" id="{8D85FD58-D881-D42F-D18E-54FFF8E3C3C5}"/>
              </a:ext>
            </a:extLst>
          </p:cNvPr>
          <p:cNvSpPr txBox="1"/>
          <p:nvPr/>
        </p:nvSpPr>
        <p:spPr>
          <a:xfrm>
            <a:off x="5869191" y="3092115"/>
            <a:ext cx="78821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AFCFC"/>
                </a:solidFill>
                <a:effectLst/>
                <a:uLnTx/>
                <a:uFillTx/>
                <a:latin typeface="Roboto"/>
                <a:ea typeface="Roboto"/>
                <a:cs typeface="Roboto"/>
              </a:rPr>
              <a:t>Be prepared, change is coming</a:t>
            </a:r>
            <a:endParaRPr kumimoji="0" lang="en-GB" sz="2400" b="1" i="0" u="none" strike="noStrike" kern="1200" cap="none" spc="0" normalizeH="0" baseline="0" noProof="0" dirty="0">
              <a:ln>
                <a:noFill/>
              </a:ln>
              <a:solidFill>
                <a:srgbClr val="FAFCFC"/>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878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36F18-6ED4-44C1-81BF-FA5E1924FADA}"/>
            </a:ext>
          </a:extLst>
        </p:cNvPr>
        <p:cNvGrpSpPr/>
        <p:nvPr/>
      </p:nvGrpSpPr>
      <p:grpSpPr>
        <a:xfrm>
          <a:off x="0" y="0"/>
          <a:ext cx="0" cy="0"/>
          <a:chOff x="0" y="0"/>
          <a:chExt cx="0" cy="0"/>
        </a:xfrm>
      </p:grpSpPr>
      <p:pic>
        <p:nvPicPr>
          <p:cNvPr id="15" name="Picture 14" descr="A blue and orange rectangle&#10;&#10;AI-generated content may be incorrect.">
            <a:extLst>
              <a:ext uri="{FF2B5EF4-FFF2-40B4-BE49-F238E27FC236}">
                <a16:creationId xmlns:a16="http://schemas.microsoft.com/office/drawing/2014/main" id="{EEE65B67-04F6-8B0E-D8B5-906211207B31}"/>
              </a:ext>
            </a:extLst>
          </p:cNvPr>
          <p:cNvPicPr>
            <a:picLocks noGrp="1" noRot="1" noChangeAspect="1" noMove="1" noResize="1" noEditPoints="1" noAdjustHandles="1" noChangeArrowheads="1" noChangeShapeType="1" noCrop="1"/>
          </p:cNvPicPr>
          <p:nvPr/>
        </p:nvPicPr>
        <p:blipFill>
          <a:blip r:embed="rId2"/>
          <a:stretch>
            <a:fillRect/>
          </a:stretch>
        </p:blipFill>
        <p:spPr>
          <a:xfrm>
            <a:off x="0" y="-1"/>
            <a:ext cx="12192000" cy="6858000"/>
          </a:xfrm>
          <a:prstGeom prst="rect">
            <a:avLst/>
          </a:prstGeom>
        </p:spPr>
      </p:pic>
      <p:sp>
        <p:nvSpPr>
          <p:cNvPr id="3" name="Rectangle 2">
            <a:extLst>
              <a:ext uri="{FF2B5EF4-FFF2-40B4-BE49-F238E27FC236}">
                <a16:creationId xmlns:a16="http://schemas.microsoft.com/office/drawing/2014/main" id="{58AEE75F-EC02-C428-E751-B41CDA480875}"/>
              </a:ext>
            </a:extLst>
          </p:cNvPr>
          <p:cNvSpPr/>
          <p:nvPr/>
        </p:nvSpPr>
        <p:spPr>
          <a:xfrm>
            <a:off x="7606748" y="1"/>
            <a:ext cx="4678017" cy="6858000"/>
          </a:xfrm>
          <a:prstGeom prst="rect">
            <a:avLst/>
          </a:prstGeom>
          <a:solidFill>
            <a:srgbClr val="366B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4" name="Title 1">
            <a:extLst>
              <a:ext uri="{FF2B5EF4-FFF2-40B4-BE49-F238E27FC236}">
                <a16:creationId xmlns:a16="http://schemas.microsoft.com/office/drawing/2014/main" id="{1C8DD191-C6AD-5497-C4E1-87E6DFF93C9C}"/>
              </a:ext>
            </a:extLst>
          </p:cNvPr>
          <p:cNvSpPr txBox="1">
            <a:spLocks/>
          </p:cNvSpPr>
          <p:nvPr/>
        </p:nvSpPr>
        <p:spPr>
          <a:xfrm>
            <a:off x="1184855" y="1646714"/>
            <a:ext cx="6778856" cy="812816"/>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5000" b="1" i="0" u="none" strike="noStrike" kern="1200" cap="none" spc="0" normalizeH="0" baseline="0" noProof="0">
                <a:ln>
                  <a:noFill/>
                </a:ln>
                <a:solidFill>
                  <a:srgbClr val="F47423"/>
                </a:solidFill>
                <a:effectLst/>
                <a:uLnTx/>
                <a:uFillTx/>
                <a:latin typeface="Aptos Display" panose="020F0302020204030204"/>
                <a:ea typeface="+mj-ea"/>
                <a:cs typeface="+mj-cs"/>
              </a:rPr>
              <a:t>What else is changing</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5000" b="1" i="0" u="none" strike="noStrike" kern="1200" cap="none" spc="0" normalizeH="0" baseline="0" noProof="0">
                <a:ln>
                  <a:noFill/>
                </a:ln>
                <a:solidFill>
                  <a:srgbClr val="F47423"/>
                </a:solidFill>
                <a:effectLst/>
                <a:uLnTx/>
                <a:uFillTx/>
                <a:latin typeface="Aptos Display" panose="020F0302020204030204"/>
                <a:ea typeface="+mj-ea"/>
                <a:cs typeface="+mj-cs"/>
              </a:rPr>
              <a:t>in EPCs in 2030?</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5000" b="1" i="0" u="none" strike="noStrike" kern="1200" cap="none" spc="0" normalizeH="0" baseline="0" noProof="0">
              <a:ln>
                <a:noFill/>
              </a:ln>
              <a:solidFill>
                <a:prstClr val="white"/>
              </a:solidFill>
              <a:effectLst/>
              <a:uLnTx/>
              <a:uFillTx/>
              <a:latin typeface="Aptos Display" panose="020F0302020204030204"/>
              <a:ea typeface="+mj-ea"/>
              <a:cs typeface="+mj-cs"/>
            </a:endParaRPr>
          </a:p>
        </p:txBody>
      </p:sp>
      <p:sp>
        <p:nvSpPr>
          <p:cNvPr id="8" name="TextBox 7">
            <a:extLst>
              <a:ext uri="{FF2B5EF4-FFF2-40B4-BE49-F238E27FC236}">
                <a16:creationId xmlns:a16="http://schemas.microsoft.com/office/drawing/2014/main" id="{D206D776-2519-02A3-23E1-23816F2DE76C}"/>
              </a:ext>
            </a:extLst>
          </p:cNvPr>
          <p:cNvSpPr txBox="1"/>
          <p:nvPr/>
        </p:nvSpPr>
        <p:spPr>
          <a:xfrm>
            <a:off x="497537" y="1735615"/>
            <a:ext cx="7109211" cy="34009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 number of other changes are being proposed that will mean more tenancies will need EPCs more frequently: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F47423"/>
                </a:solidFill>
                <a:effectLst/>
                <a:uLnTx/>
                <a:uFillTx/>
                <a:latin typeface="Roboto" panose="02000000000000000000" pitchFamily="2" charset="0"/>
                <a:ea typeface="Roboto" panose="02000000000000000000" pitchFamily="2" charset="0"/>
                <a:cs typeface="Roboto" panose="02000000000000000000" pitchFamily="2" charset="0"/>
              </a:rPr>
              <a:t>Houses in multiple occupation that are let by the room</a:t>
            </a:r>
            <a:r>
              <a:rPr kumimoji="0" lang="en-GB" sz="1400" b="0" i="0" u="none" strike="noStrike" kern="1200" cap="none" spc="0" normalizeH="0" baseline="0" noProof="0" dirty="0">
                <a:ln>
                  <a:noFill/>
                </a:ln>
                <a:solidFill>
                  <a:srgbClr val="F47423"/>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GB" sz="14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will be expected to also have EPCs once the new standard is published.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F47423"/>
                </a:solidFill>
                <a:effectLst/>
                <a:uLnTx/>
                <a:uFillTx/>
                <a:latin typeface="Roboto" panose="02000000000000000000" pitchFamily="2" charset="0"/>
                <a:ea typeface="Roboto" panose="02000000000000000000" pitchFamily="2" charset="0"/>
                <a:cs typeface="Roboto" panose="02000000000000000000" pitchFamily="2" charset="0"/>
              </a:rPr>
              <a:t>Listed buildings</a:t>
            </a:r>
            <a:r>
              <a:rPr kumimoji="0" lang="en-GB" sz="1400" b="0" i="0" u="none" strike="noStrike" kern="1200" cap="none" spc="0" normalizeH="0" baseline="0" noProof="0" dirty="0">
                <a:ln>
                  <a:noFill/>
                </a:ln>
                <a:solidFill>
                  <a:srgbClr val="F47423"/>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GB" sz="14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will be expected to have an EPC but are likely to remain exempt from performing significant works to the property.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F47423"/>
                </a:solidFill>
                <a:effectLst/>
                <a:uLnTx/>
                <a:uFillTx/>
                <a:latin typeface="Roboto" panose="02000000000000000000" pitchFamily="2" charset="0"/>
                <a:ea typeface="Roboto" panose="02000000000000000000" pitchFamily="2" charset="0"/>
                <a:cs typeface="Roboto" panose="02000000000000000000" pitchFamily="2" charset="0"/>
              </a:rPr>
              <a:t>Continuous records of EPCs </a:t>
            </a:r>
            <a:r>
              <a:rPr kumimoji="0" lang="en-GB" sz="14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will need to be maintained. Currently if an EPC lapses while you have a sitting tenant you don't need to get a new EPC until you change tenant. The Government is proposing changing this so that you must always have a current energy performance certificate.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pic>
        <p:nvPicPr>
          <p:cNvPr id="5" name="Picture 4">
            <a:extLst>
              <a:ext uri="{FF2B5EF4-FFF2-40B4-BE49-F238E27FC236}">
                <a16:creationId xmlns:a16="http://schemas.microsoft.com/office/drawing/2014/main" id="{98C346C9-708C-5297-2EF7-70A619E6B2CD}"/>
              </a:ext>
            </a:extLst>
          </p:cNvPr>
          <p:cNvPicPr>
            <a:picLocks noChangeAspect="1"/>
          </p:cNvPicPr>
          <p:nvPr/>
        </p:nvPicPr>
        <p:blipFill>
          <a:blip r:embed="rId3"/>
          <a:stretch>
            <a:fillRect/>
          </a:stretch>
        </p:blipFill>
        <p:spPr>
          <a:xfrm>
            <a:off x="497538" y="556322"/>
            <a:ext cx="687317" cy="755354"/>
          </a:xfrm>
          <a:prstGeom prst="rect">
            <a:avLst/>
          </a:prstGeom>
        </p:spPr>
      </p:pic>
      <p:pic>
        <p:nvPicPr>
          <p:cNvPr id="11" name="Picture 10" descr="A person holding a device&#10;&#10;AI-generated content may be incorrect.">
            <a:extLst>
              <a:ext uri="{FF2B5EF4-FFF2-40B4-BE49-F238E27FC236}">
                <a16:creationId xmlns:a16="http://schemas.microsoft.com/office/drawing/2014/main" id="{9034A148-FE50-2518-1EFD-34E401346C3B}"/>
              </a:ext>
            </a:extLst>
          </p:cNvPr>
          <p:cNvPicPr>
            <a:picLocks noChangeAspect="1"/>
          </p:cNvPicPr>
          <p:nvPr/>
        </p:nvPicPr>
        <p:blipFill>
          <a:blip r:embed="rId4">
            <a:duotone>
              <a:prstClr val="black"/>
              <a:schemeClr val="accent1">
                <a:tint val="45000"/>
                <a:satMod val="400000"/>
              </a:schemeClr>
            </a:duotone>
            <a:alphaModFix amt="50000"/>
          </a:blip>
          <a:srcRect l="52756" r="12981" b="-1763"/>
          <a:stretch>
            <a:fillRect/>
          </a:stretch>
        </p:blipFill>
        <p:spPr>
          <a:xfrm>
            <a:off x="7619448" y="12700"/>
            <a:ext cx="4678017" cy="6946900"/>
          </a:xfrm>
          <a:prstGeom prst="rect">
            <a:avLst/>
          </a:prstGeom>
        </p:spPr>
      </p:pic>
    </p:spTree>
    <p:extLst>
      <p:ext uri="{BB962C8B-B14F-4D97-AF65-F5344CB8AC3E}">
        <p14:creationId xmlns:p14="http://schemas.microsoft.com/office/powerpoint/2010/main" val="1487027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4E6FB-46B4-6386-CEA4-0E6C1B2EBFB8}"/>
            </a:ext>
          </a:extLst>
        </p:cNvPr>
        <p:cNvGrpSpPr/>
        <p:nvPr/>
      </p:nvGrpSpPr>
      <p:grpSpPr>
        <a:xfrm>
          <a:off x="0" y="0"/>
          <a:ext cx="0" cy="0"/>
          <a:chOff x="0" y="0"/>
          <a:chExt cx="0" cy="0"/>
        </a:xfrm>
      </p:grpSpPr>
      <p:pic>
        <p:nvPicPr>
          <p:cNvPr id="15" name="Picture 14" descr="A blue and orange rectangle&#10;&#10;AI-generated content may be incorrect.">
            <a:extLst>
              <a:ext uri="{FF2B5EF4-FFF2-40B4-BE49-F238E27FC236}">
                <a16:creationId xmlns:a16="http://schemas.microsoft.com/office/drawing/2014/main" id="{7BB51871-C82D-9038-1054-0D93AA96A9E1}"/>
              </a:ext>
            </a:extLst>
          </p:cNvPr>
          <p:cNvPicPr>
            <a:picLocks noGrp="1" noRot="1" noChangeAspect="1" noMove="1" noResize="1" noEditPoints="1" noAdjustHandles="1" noChangeArrowheads="1" noChangeShapeType="1" noCrop="1"/>
          </p:cNvPicPr>
          <p:nvPr/>
        </p:nvPicPr>
        <p:blipFill>
          <a:blip r:embed="rId2"/>
          <a:stretch>
            <a:fillRect/>
          </a:stretch>
        </p:blipFill>
        <p:spPr>
          <a:xfrm>
            <a:off x="0" y="-1"/>
            <a:ext cx="12192000" cy="6858000"/>
          </a:xfrm>
          <a:prstGeom prst="rect">
            <a:avLst/>
          </a:prstGeom>
        </p:spPr>
      </p:pic>
      <p:sp>
        <p:nvSpPr>
          <p:cNvPr id="3" name="Rectangle 2">
            <a:extLst>
              <a:ext uri="{FF2B5EF4-FFF2-40B4-BE49-F238E27FC236}">
                <a16:creationId xmlns:a16="http://schemas.microsoft.com/office/drawing/2014/main" id="{47D8EF82-1838-AADA-CA84-C54C35B895CA}"/>
              </a:ext>
            </a:extLst>
          </p:cNvPr>
          <p:cNvSpPr/>
          <p:nvPr/>
        </p:nvSpPr>
        <p:spPr>
          <a:xfrm>
            <a:off x="7606748" y="1"/>
            <a:ext cx="4678017" cy="6858000"/>
          </a:xfrm>
          <a:prstGeom prst="rect">
            <a:avLst/>
          </a:prstGeom>
          <a:solidFill>
            <a:srgbClr val="366B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2" name="Picture 1" descr="A row of houses with bushes&#10;&#10;Description automatically generated">
            <a:extLst>
              <a:ext uri="{FF2B5EF4-FFF2-40B4-BE49-F238E27FC236}">
                <a16:creationId xmlns:a16="http://schemas.microsoft.com/office/drawing/2014/main" id="{1FBBA6ED-202C-E3B1-38E4-0C4A7FE6644C}"/>
              </a:ext>
            </a:extLst>
          </p:cNvPr>
          <p:cNvPicPr/>
          <p:nvPr/>
        </p:nvPicPr>
        <p:blipFill rotWithShape="1">
          <a:blip r:embed="rId3">
            <a:alphaModFix amt="24000"/>
          </a:blip>
          <a:srcRect l="26072" t="10466" r="33392" b="9678"/>
          <a:stretch/>
        </p:blipFill>
        <p:spPr>
          <a:xfrm>
            <a:off x="7606748" y="1"/>
            <a:ext cx="4678017" cy="6857999"/>
          </a:xfrm>
          <a:prstGeom prst="rect">
            <a:avLst/>
          </a:prstGeom>
        </p:spPr>
      </p:pic>
      <p:sp>
        <p:nvSpPr>
          <p:cNvPr id="4" name="Title 1">
            <a:extLst>
              <a:ext uri="{FF2B5EF4-FFF2-40B4-BE49-F238E27FC236}">
                <a16:creationId xmlns:a16="http://schemas.microsoft.com/office/drawing/2014/main" id="{5BD421E9-E0CE-1A05-4892-3412303793B2}"/>
              </a:ext>
            </a:extLst>
          </p:cNvPr>
          <p:cNvSpPr txBox="1">
            <a:spLocks/>
          </p:cNvSpPr>
          <p:nvPr/>
        </p:nvSpPr>
        <p:spPr>
          <a:xfrm>
            <a:off x="1184855" y="582630"/>
            <a:ext cx="11408973" cy="812816"/>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5000" b="1" i="0" u="none" strike="noStrike" kern="1200" cap="none" spc="0" normalizeH="0" baseline="0" noProof="0">
                <a:ln>
                  <a:noFill/>
                </a:ln>
                <a:solidFill>
                  <a:srgbClr val="F47423"/>
                </a:solidFill>
                <a:effectLst/>
                <a:uLnTx/>
                <a:uFillTx/>
                <a:latin typeface="Aptos Display" panose="020F0302020204030204"/>
                <a:ea typeface="+mj-ea"/>
                <a:cs typeface="+mj-cs"/>
              </a:rPr>
              <a:t>What happens next?</a:t>
            </a:r>
          </a:p>
        </p:txBody>
      </p:sp>
      <p:sp>
        <p:nvSpPr>
          <p:cNvPr id="8" name="TextBox 7">
            <a:extLst>
              <a:ext uri="{FF2B5EF4-FFF2-40B4-BE49-F238E27FC236}">
                <a16:creationId xmlns:a16="http://schemas.microsoft.com/office/drawing/2014/main" id="{4D2277FD-14E5-F274-C50F-C79E97C9E511}"/>
              </a:ext>
            </a:extLst>
          </p:cNvPr>
          <p:cNvSpPr txBox="1"/>
          <p:nvPr/>
        </p:nvSpPr>
        <p:spPr>
          <a:xfrm>
            <a:off x="497537" y="1479215"/>
            <a:ext cx="7109211" cy="40010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If you obtain an EPC before October 2029 with an EER of A, B, or C, </a:t>
            </a:r>
            <a:r>
              <a:rPr kumimoji="0" lang="en-GB" sz="1800" b="1" i="0" u="none" strike="noStrike" kern="1200" cap="none" spc="0" normalizeH="0" baseline="0" noProof="0" dirty="0">
                <a:ln>
                  <a:noFill/>
                </a:ln>
                <a:solidFill>
                  <a:srgbClr val="F47423"/>
                </a:solidFill>
                <a:effectLst/>
                <a:uLnTx/>
                <a:uFillTx/>
                <a:latin typeface="Roboto" panose="02000000000000000000" pitchFamily="2" charset="0"/>
                <a:ea typeface="Roboto" panose="02000000000000000000" pitchFamily="2" charset="0"/>
                <a:cs typeface="Roboto" panose="02000000000000000000" pitchFamily="2" charset="0"/>
              </a:rPr>
              <a:t>you won't need a new one until it expires</a:t>
            </a:r>
            <a:r>
              <a:rPr kumimoji="0" lang="en-GB"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and you can continue letting the tenancy without exemptions.</a:t>
            </a:r>
            <a:br>
              <a:rPr kumimoji="0" lang="en-GB" sz="19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br>
            <a:r>
              <a:rPr kumimoji="0" lang="en-GB" sz="19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By October 2029, if you don't already have an EPC with an Energy Efficiency Rating of A, B, or C, then you will need to commission a new-style EPC. You will then need to either: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Register an exemption, 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Follow the recommendations on that EPC and achieve a C rating in the fabric performance metric and one of the other two metrics.  After completing the work, you will then need to commission a second EPC confirming the property has met the standard.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pic>
        <p:nvPicPr>
          <p:cNvPr id="9" name="Picture 8">
            <a:extLst>
              <a:ext uri="{FF2B5EF4-FFF2-40B4-BE49-F238E27FC236}">
                <a16:creationId xmlns:a16="http://schemas.microsoft.com/office/drawing/2014/main" id="{7705BFE8-5F5F-C17A-A971-F365DCD18F89}"/>
              </a:ext>
            </a:extLst>
          </p:cNvPr>
          <p:cNvPicPr>
            <a:picLocks noChangeAspect="1"/>
          </p:cNvPicPr>
          <p:nvPr/>
        </p:nvPicPr>
        <p:blipFill>
          <a:blip r:embed="rId4"/>
          <a:stretch>
            <a:fillRect/>
          </a:stretch>
        </p:blipFill>
        <p:spPr>
          <a:xfrm>
            <a:off x="497538" y="556322"/>
            <a:ext cx="687317" cy="755354"/>
          </a:xfrm>
          <a:prstGeom prst="rect">
            <a:avLst/>
          </a:prstGeom>
        </p:spPr>
      </p:pic>
    </p:spTree>
    <p:extLst>
      <p:ext uri="{BB962C8B-B14F-4D97-AF65-F5344CB8AC3E}">
        <p14:creationId xmlns:p14="http://schemas.microsoft.com/office/powerpoint/2010/main" val="3204097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C4123-145E-A526-70B3-5AB0C9FB2CE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6AAA6BC-16F7-296B-F828-2C218B3BA11B}"/>
              </a:ext>
            </a:extLst>
          </p:cNvPr>
          <p:cNvSpPr>
            <a:spLocks noGrp="1"/>
          </p:cNvSpPr>
          <p:nvPr>
            <p:ph type="body" sz="quarter" idx="10"/>
          </p:nvPr>
        </p:nvSpPr>
        <p:spPr>
          <a:xfrm>
            <a:off x="1407754" y="2235253"/>
            <a:ext cx="9088427" cy="839804"/>
          </a:xfrm>
        </p:spPr>
        <p:txBody>
          <a:bodyPr>
            <a:noAutofit/>
          </a:bodyPr>
          <a:lstStyle/>
          <a:p>
            <a:r>
              <a:rPr lang="en-GB" sz="6600" dirty="0">
                <a:latin typeface="Roboto" panose="02000000000000000000" pitchFamily="2" charset="0"/>
                <a:ea typeface="Roboto" panose="02000000000000000000" pitchFamily="2" charset="0"/>
                <a:cs typeface="Roboto" panose="02000000000000000000" pitchFamily="2" charset="0"/>
              </a:rPr>
              <a:t>NRLA Membership</a:t>
            </a:r>
          </a:p>
        </p:txBody>
      </p:sp>
      <p:sp>
        <p:nvSpPr>
          <p:cNvPr id="3" name="TextBox 2">
            <a:extLst>
              <a:ext uri="{FF2B5EF4-FFF2-40B4-BE49-F238E27FC236}">
                <a16:creationId xmlns:a16="http://schemas.microsoft.com/office/drawing/2014/main" id="{758E6E77-AA63-4B68-FE51-7E818658D484}"/>
              </a:ext>
            </a:extLst>
          </p:cNvPr>
          <p:cNvSpPr txBox="1"/>
          <p:nvPr/>
        </p:nvSpPr>
        <p:spPr>
          <a:xfrm>
            <a:off x="5951967" y="3345128"/>
            <a:ext cx="6744735" cy="461665"/>
          </a:xfrm>
          <a:prstGeom prst="rect">
            <a:avLst/>
          </a:prstGeom>
          <a:noFill/>
        </p:spPr>
        <p:txBody>
          <a:bodyPr wrap="square" rtlCol="0">
            <a:spAutoFit/>
          </a:bodyPr>
          <a:lstStyle/>
          <a:p>
            <a:r>
              <a:rPr lang="en-GB" sz="2400" b="1" dirty="0">
                <a:solidFill>
                  <a:schemeClr val="bg1"/>
                </a:solidFill>
              </a:rPr>
              <a:t>Interested in joining us?</a:t>
            </a:r>
          </a:p>
        </p:txBody>
      </p:sp>
    </p:spTree>
    <p:extLst>
      <p:ext uri="{BB962C8B-B14F-4D97-AF65-F5344CB8AC3E}">
        <p14:creationId xmlns:p14="http://schemas.microsoft.com/office/powerpoint/2010/main" val="1593574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33">
            <a:extLst>
              <a:ext uri="{FF2B5EF4-FFF2-40B4-BE49-F238E27FC236}">
                <a16:creationId xmlns:a16="http://schemas.microsoft.com/office/drawing/2014/main" id="{7E61A817-8503-D28B-6368-E3EBC6C72F30}"/>
              </a:ext>
            </a:extLst>
          </p:cNvPr>
          <p:cNvPicPr>
            <a:picLocks noChangeAspect="1"/>
          </p:cNvPicPr>
          <p:nvPr/>
        </p:nvPicPr>
        <p:blipFill>
          <a:blip r:embed="rId3">
            <a:alphaModFix amt="25000"/>
          </a:blip>
          <a:stretch>
            <a:fillRect/>
          </a:stretch>
        </p:blipFill>
        <p:spPr>
          <a:xfrm>
            <a:off x="0" y="11923"/>
            <a:ext cx="12191996" cy="6955401"/>
          </a:xfrm>
          <a:prstGeom prst="rect">
            <a:avLst/>
          </a:prstGeom>
          <a:noFill/>
          <a:ln cap="flat">
            <a:noFill/>
          </a:ln>
        </p:spPr>
      </p:pic>
      <p:sp>
        <p:nvSpPr>
          <p:cNvPr id="3" name="TextBox 4">
            <a:extLst>
              <a:ext uri="{FF2B5EF4-FFF2-40B4-BE49-F238E27FC236}">
                <a16:creationId xmlns:a16="http://schemas.microsoft.com/office/drawing/2014/main" id="{03D02059-9D2D-AD49-9915-717FF18D6EA8}"/>
              </a:ext>
            </a:extLst>
          </p:cNvPr>
          <p:cNvSpPr txBox="1"/>
          <p:nvPr/>
        </p:nvSpPr>
        <p:spPr>
          <a:xfrm>
            <a:off x="670648" y="536313"/>
            <a:ext cx="10635340"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4000" b="1" i="0" u="none" strike="noStrike" kern="1200" cap="none" spc="0" normalizeH="0" baseline="0" noProof="0" dirty="0">
                <a:ln>
                  <a:noFill/>
                </a:ln>
                <a:solidFill>
                  <a:srgbClr val="E97132"/>
                </a:solidFill>
                <a:effectLst/>
                <a:uLnTx/>
                <a:uFillTx/>
                <a:latin typeface="Aptos"/>
                <a:ea typeface="+mn-ea"/>
                <a:cs typeface="+mn-cs"/>
              </a:rPr>
              <a:t>Membership Benefits</a:t>
            </a:r>
          </a:p>
        </p:txBody>
      </p:sp>
      <p:pic>
        <p:nvPicPr>
          <p:cNvPr id="5" name="Picture 10" descr="A blue and green logo with a check mark&#10;&#10;Description automatically generated">
            <a:extLst>
              <a:ext uri="{FF2B5EF4-FFF2-40B4-BE49-F238E27FC236}">
                <a16:creationId xmlns:a16="http://schemas.microsoft.com/office/drawing/2014/main" id="{C6CF4ADA-A8AF-1941-9D88-4FEF71CDE81C}"/>
              </a:ext>
            </a:extLst>
          </p:cNvPr>
          <p:cNvPicPr>
            <a:picLocks noChangeAspect="1"/>
          </p:cNvPicPr>
          <p:nvPr/>
        </p:nvPicPr>
        <p:blipFill>
          <a:blip r:embed="rId4"/>
          <a:stretch>
            <a:fillRect/>
          </a:stretch>
        </p:blipFill>
        <p:spPr>
          <a:xfrm>
            <a:off x="5021979" y="4903648"/>
            <a:ext cx="1897365" cy="1264910"/>
          </a:xfrm>
          <a:prstGeom prst="rect">
            <a:avLst/>
          </a:prstGeom>
          <a:noFill/>
          <a:ln cap="flat">
            <a:noFill/>
          </a:ln>
        </p:spPr>
      </p:pic>
      <p:pic>
        <p:nvPicPr>
          <p:cNvPr id="6" name="Picture 11">
            <a:extLst>
              <a:ext uri="{FF2B5EF4-FFF2-40B4-BE49-F238E27FC236}">
                <a16:creationId xmlns:a16="http://schemas.microsoft.com/office/drawing/2014/main" id="{80F38581-1C54-ADD7-54E1-AC5BEB4D4C08}"/>
              </a:ext>
            </a:extLst>
          </p:cNvPr>
          <p:cNvPicPr>
            <a:picLocks noChangeAspect="1"/>
          </p:cNvPicPr>
          <p:nvPr/>
        </p:nvPicPr>
        <p:blipFill>
          <a:blip r:embed="rId5"/>
          <a:stretch>
            <a:fillRect/>
          </a:stretch>
        </p:blipFill>
        <p:spPr>
          <a:xfrm>
            <a:off x="3020854" y="5958393"/>
            <a:ext cx="1322591" cy="662897"/>
          </a:xfrm>
          <a:prstGeom prst="rect">
            <a:avLst/>
          </a:prstGeom>
          <a:noFill/>
          <a:ln cap="flat">
            <a:noFill/>
          </a:ln>
        </p:spPr>
      </p:pic>
      <p:pic>
        <p:nvPicPr>
          <p:cNvPr id="7" name="Picture 13">
            <a:extLst>
              <a:ext uri="{FF2B5EF4-FFF2-40B4-BE49-F238E27FC236}">
                <a16:creationId xmlns:a16="http://schemas.microsoft.com/office/drawing/2014/main" id="{EFD48F17-11D7-508D-F4AD-0FA2189DC9A8}"/>
              </a:ext>
            </a:extLst>
          </p:cNvPr>
          <p:cNvPicPr>
            <a:picLocks noChangeAspect="1"/>
          </p:cNvPicPr>
          <p:nvPr/>
        </p:nvPicPr>
        <p:blipFill>
          <a:blip r:embed="rId6"/>
          <a:stretch>
            <a:fillRect/>
          </a:stretch>
        </p:blipFill>
        <p:spPr>
          <a:xfrm>
            <a:off x="7681341" y="5078439"/>
            <a:ext cx="710932" cy="710932"/>
          </a:xfrm>
          <a:prstGeom prst="rect">
            <a:avLst/>
          </a:prstGeom>
          <a:noFill/>
          <a:ln cap="flat">
            <a:noFill/>
          </a:ln>
        </p:spPr>
      </p:pic>
      <p:pic>
        <p:nvPicPr>
          <p:cNvPr id="8" name="Picture 15">
            <a:extLst>
              <a:ext uri="{FF2B5EF4-FFF2-40B4-BE49-F238E27FC236}">
                <a16:creationId xmlns:a16="http://schemas.microsoft.com/office/drawing/2014/main" id="{C532479B-25BB-38DF-6C6B-2D355604214E}"/>
              </a:ext>
            </a:extLst>
          </p:cNvPr>
          <p:cNvPicPr>
            <a:picLocks noChangeAspect="1"/>
          </p:cNvPicPr>
          <p:nvPr/>
        </p:nvPicPr>
        <p:blipFill>
          <a:blip r:embed="rId7"/>
          <a:stretch>
            <a:fillRect/>
          </a:stretch>
        </p:blipFill>
        <p:spPr>
          <a:xfrm>
            <a:off x="1674284" y="5059055"/>
            <a:ext cx="1429042" cy="531590"/>
          </a:xfrm>
          <a:prstGeom prst="rect">
            <a:avLst/>
          </a:prstGeom>
          <a:noFill/>
          <a:ln cap="flat">
            <a:noFill/>
          </a:ln>
        </p:spPr>
      </p:pic>
      <p:pic>
        <p:nvPicPr>
          <p:cNvPr id="9" name="Picture 4" descr="Currys Business">
            <a:extLst>
              <a:ext uri="{FF2B5EF4-FFF2-40B4-BE49-F238E27FC236}">
                <a16:creationId xmlns:a16="http://schemas.microsoft.com/office/drawing/2014/main" id="{B1E1DEAD-D746-DBFF-4E1F-38A6CE3087EA}"/>
              </a:ext>
            </a:extLst>
          </p:cNvPr>
          <p:cNvPicPr>
            <a:picLocks noChangeAspect="1"/>
          </p:cNvPicPr>
          <p:nvPr/>
        </p:nvPicPr>
        <p:blipFill>
          <a:blip r:embed="rId8"/>
          <a:srcRect/>
          <a:stretch>
            <a:fillRect/>
          </a:stretch>
        </p:blipFill>
        <p:spPr>
          <a:xfrm>
            <a:off x="163371" y="6003456"/>
            <a:ext cx="810991" cy="572772"/>
          </a:xfrm>
          <a:prstGeom prst="rect">
            <a:avLst/>
          </a:prstGeom>
          <a:noFill/>
          <a:ln cap="flat">
            <a:noFill/>
          </a:ln>
        </p:spPr>
      </p:pic>
      <p:pic>
        <p:nvPicPr>
          <p:cNvPr id="10" name="Picture 9">
            <a:extLst>
              <a:ext uri="{FF2B5EF4-FFF2-40B4-BE49-F238E27FC236}">
                <a16:creationId xmlns:a16="http://schemas.microsoft.com/office/drawing/2014/main" id="{22A0FAAF-053F-614E-257C-A562C9F053E0}"/>
              </a:ext>
            </a:extLst>
          </p:cNvPr>
          <p:cNvPicPr>
            <a:picLocks noChangeAspect="1"/>
          </p:cNvPicPr>
          <p:nvPr/>
        </p:nvPicPr>
        <p:blipFill>
          <a:blip r:embed="rId9"/>
          <a:stretch>
            <a:fillRect/>
          </a:stretch>
        </p:blipFill>
        <p:spPr>
          <a:xfrm rot="517233">
            <a:off x="10450015" y="141462"/>
            <a:ext cx="1553612" cy="1827013"/>
          </a:xfrm>
          <a:prstGeom prst="rect">
            <a:avLst/>
          </a:prstGeom>
        </p:spPr>
      </p:pic>
      <p:pic>
        <p:nvPicPr>
          <p:cNvPr id="11" name="Picture 10" descr="A logo with a black background&#10;&#10;Description automatically generated">
            <a:extLst>
              <a:ext uri="{FF2B5EF4-FFF2-40B4-BE49-F238E27FC236}">
                <a16:creationId xmlns:a16="http://schemas.microsoft.com/office/drawing/2014/main" id="{97D66743-EA70-4EF6-E0EC-7CFCE1258DDA}"/>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9035119" y="5459533"/>
            <a:ext cx="2394880" cy="873619"/>
          </a:xfrm>
          <a:prstGeom prst="rect">
            <a:avLst/>
          </a:prstGeom>
          <a:solidFill>
            <a:srgbClr val="FAFCFC"/>
          </a:solidFill>
        </p:spPr>
      </p:pic>
      <p:graphicFrame>
        <p:nvGraphicFramePr>
          <p:cNvPr id="21" name="TextBox 9">
            <a:extLst>
              <a:ext uri="{FF2B5EF4-FFF2-40B4-BE49-F238E27FC236}">
                <a16:creationId xmlns:a16="http://schemas.microsoft.com/office/drawing/2014/main" id="{8A1F3415-FF60-0145-A523-137B87DD6128}"/>
              </a:ext>
            </a:extLst>
          </p:cNvPr>
          <p:cNvGraphicFramePr/>
          <p:nvPr>
            <p:extLst>
              <p:ext uri="{D42A27DB-BD31-4B8C-83A1-F6EECF244321}">
                <p14:modId xmlns:p14="http://schemas.microsoft.com/office/powerpoint/2010/main" val="1023426203"/>
              </p:ext>
            </p:extLst>
          </p:nvPr>
        </p:nvGraphicFramePr>
        <p:xfrm>
          <a:off x="373683" y="1305150"/>
          <a:ext cx="11288487" cy="409342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135574"/>
            </a:gs>
            <a:gs pos="100000">
              <a:srgbClr val="135574"/>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BF0CE96A-E090-B32A-81E4-2094B652FF74}"/>
              </a:ext>
            </a:extLst>
          </p:cNvPr>
          <p:cNvPicPr>
            <a:picLocks noChangeAspect="1"/>
          </p:cNvPicPr>
          <p:nvPr/>
        </p:nvPicPr>
        <p:blipFill>
          <a:blip r:embed="rId3"/>
          <a:stretch>
            <a:fillRect/>
          </a:stretch>
        </p:blipFill>
        <p:spPr>
          <a:xfrm>
            <a:off x="487494" y="5722068"/>
            <a:ext cx="1546250" cy="839803"/>
          </a:xfrm>
          <a:prstGeom prst="rect">
            <a:avLst/>
          </a:prstGeom>
          <a:noFill/>
          <a:ln cap="flat">
            <a:noFill/>
          </a:ln>
        </p:spPr>
      </p:pic>
      <p:sp>
        <p:nvSpPr>
          <p:cNvPr id="4" name="object 24">
            <a:extLst>
              <a:ext uri="{FF2B5EF4-FFF2-40B4-BE49-F238E27FC236}">
                <a16:creationId xmlns:a16="http://schemas.microsoft.com/office/drawing/2014/main" id="{9E11CD0C-79B9-2A7F-FC7E-9F4F978F0382}"/>
              </a:ext>
            </a:extLst>
          </p:cNvPr>
          <p:cNvSpPr txBox="1"/>
          <p:nvPr/>
        </p:nvSpPr>
        <p:spPr>
          <a:xfrm>
            <a:off x="4404541" y="2847953"/>
            <a:ext cx="7237174" cy="2202010"/>
          </a:xfrm>
          <a:prstGeom prst="rect">
            <a:avLst/>
          </a:prstGeom>
          <a:noFill/>
          <a:ln cap="flat">
            <a:noFill/>
          </a:ln>
        </p:spPr>
        <p:txBody>
          <a:bodyPr vert="horz" wrap="square" lIns="0" tIns="20317" rIns="0" bIns="0" anchor="t" anchorCtr="0" compatLnSpc="1">
            <a:spAutoFit/>
          </a:bodyPr>
          <a:lstStyle/>
          <a:p>
            <a:pPr marL="0" marR="0" lvl="0" indent="0" algn="l" defTabSz="457200" rtl="0" eaLnBrk="1" fontAlgn="auto" latinLnBrk="0" hangingPunct="1">
              <a:lnSpc>
                <a:spcPct val="105000"/>
              </a:lnSpc>
              <a:spcBef>
                <a:spcPts val="1000"/>
              </a:spcBef>
              <a:spcAft>
                <a:spcPts val="0"/>
              </a:spcAft>
              <a:buClrTx/>
              <a:buSzTx/>
              <a:buFontTx/>
              <a:buNone/>
              <a:tabLst/>
              <a:defRPr sz="1800" b="0" i="0" u="none" strike="noStrike" kern="0" cap="none" spc="0" baseline="0">
                <a:solidFill>
                  <a:srgbClr val="000000"/>
                </a:solidFill>
                <a:uFillTx/>
              </a:defRPr>
            </a:pPr>
            <a:r>
              <a:rPr kumimoji="0" lang="en-GB" sz="2000" b="1" i="0" u="none" strike="noStrike" kern="1200" cap="none" spc="0" normalizeH="0" baseline="0" noProof="0" dirty="0">
                <a:ln>
                  <a:noFill/>
                </a:ln>
                <a:solidFill>
                  <a:srgbClr val="FAFCFC"/>
                </a:solidFill>
                <a:effectLst/>
                <a:uLnTx/>
                <a:uFillTx/>
                <a:latin typeface="Roboto" pitchFamily="2"/>
                <a:ea typeface="Roboto" pitchFamily="2"/>
                <a:cs typeface="+mn-cs"/>
              </a:rPr>
              <a:t>Landlord Membership </a:t>
            </a:r>
          </a:p>
          <a:p>
            <a:pPr marL="0" marR="0" lvl="0" indent="0" algn="l" defTabSz="457200" rtl="0" eaLnBrk="1" fontAlgn="auto" latinLnBrk="0" hangingPunct="1">
              <a:lnSpc>
                <a:spcPct val="105000"/>
              </a:lnSpc>
              <a:spcBef>
                <a:spcPts val="1000"/>
              </a:spcBef>
              <a:spcAft>
                <a:spcPts val="0"/>
              </a:spcAft>
              <a:buClrTx/>
              <a:buSzTx/>
              <a:buFontTx/>
              <a:buNone/>
              <a:tabLst/>
              <a:defRPr sz="1800" b="0" i="0" u="none" strike="noStrike" kern="0" cap="none" spc="0" baseline="0">
                <a:solidFill>
                  <a:srgbClr val="000000"/>
                </a:solidFill>
                <a:uFillTx/>
              </a:defRPr>
            </a:pPr>
            <a:r>
              <a:rPr kumimoji="0" lang="en-GB" sz="2000" b="1" i="0" u="none" strike="noStrike" kern="1200" cap="none" spc="0" normalizeH="0" baseline="0" noProof="0" dirty="0">
                <a:ln>
                  <a:noFill/>
                </a:ln>
                <a:solidFill>
                  <a:srgbClr val="F37321"/>
                </a:solidFill>
                <a:effectLst/>
                <a:uLnTx/>
                <a:uFillTx/>
                <a:latin typeface="Roboto" pitchFamily="2"/>
                <a:ea typeface="Roboto" pitchFamily="2"/>
                <a:cs typeface="+mn-cs"/>
              </a:rPr>
              <a:t>£125 per year: Share the benefits with 1 associate</a:t>
            </a:r>
          </a:p>
          <a:p>
            <a:pPr marL="0" marR="0" lvl="0" indent="0" algn="l" defTabSz="457200" rtl="0" eaLnBrk="1" fontAlgn="auto" latinLnBrk="0" hangingPunct="1">
              <a:lnSpc>
                <a:spcPct val="105000"/>
              </a:lnSpc>
              <a:spcBef>
                <a:spcPts val="0"/>
              </a:spcBef>
              <a:spcAft>
                <a:spcPts val="0"/>
              </a:spcAft>
              <a:buClrTx/>
              <a:buSzTx/>
              <a:buFontTx/>
              <a:buNone/>
              <a:tabLst/>
              <a:defRPr sz="1800" b="0" i="0" u="none" strike="noStrike" kern="0" cap="none" spc="0" baseline="0">
                <a:solidFill>
                  <a:srgbClr val="000000"/>
                </a:solidFill>
                <a:uFillTx/>
              </a:defRPr>
            </a:pPr>
            <a:endParaRPr kumimoji="0" lang="en-GB" sz="2000" b="1" i="0" u="none" strike="noStrike" kern="1200" cap="none" spc="0" normalizeH="0" baseline="0" noProof="0" dirty="0">
              <a:ln>
                <a:noFill/>
              </a:ln>
              <a:solidFill>
                <a:srgbClr val="FAFCFC"/>
              </a:solidFill>
              <a:effectLst/>
              <a:uLnTx/>
              <a:uFillTx/>
              <a:latin typeface="Roboto" pitchFamily="2"/>
              <a:ea typeface="Roboto" pitchFamily="2"/>
              <a:cs typeface="+mn-cs"/>
            </a:endParaRPr>
          </a:p>
          <a:p>
            <a:pPr marL="0" marR="0" lvl="0" indent="0" algn="l" defTabSz="457200" rtl="0" eaLnBrk="1" fontAlgn="auto" latinLnBrk="0" hangingPunct="1">
              <a:lnSpc>
                <a:spcPct val="105000"/>
              </a:lnSpc>
              <a:spcBef>
                <a:spcPts val="0"/>
              </a:spcBef>
              <a:spcAft>
                <a:spcPts val="0"/>
              </a:spcAft>
              <a:buClrTx/>
              <a:buSzTx/>
              <a:buFontTx/>
              <a:buNone/>
              <a:tabLst/>
              <a:defRPr sz="1800" b="0" i="0" u="none" strike="noStrike" kern="0" cap="none" spc="0" baseline="0">
                <a:solidFill>
                  <a:srgbClr val="000000"/>
                </a:solidFill>
                <a:uFillTx/>
              </a:defRPr>
            </a:pPr>
            <a:r>
              <a:rPr kumimoji="0" lang="en-GB" sz="2000" b="1" i="0" u="none" strike="noStrike" kern="1200" cap="none" spc="0" normalizeH="0" baseline="0" noProof="0" dirty="0">
                <a:ln>
                  <a:noFill/>
                </a:ln>
                <a:solidFill>
                  <a:srgbClr val="FAFCFC"/>
                </a:solidFill>
                <a:effectLst/>
                <a:uLnTx/>
                <a:uFillTx/>
                <a:latin typeface="Roboto" pitchFamily="2"/>
                <a:ea typeface="Roboto" pitchFamily="2"/>
                <a:cs typeface="+mn-cs"/>
              </a:rPr>
              <a:t>Business Membership </a:t>
            </a:r>
          </a:p>
          <a:p>
            <a:pPr marL="0" marR="0" lvl="0" indent="0" algn="l" defTabSz="457200" rtl="0" eaLnBrk="1" fontAlgn="auto" latinLnBrk="0" hangingPunct="1">
              <a:lnSpc>
                <a:spcPct val="105000"/>
              </a:lnSpc>
              <a:spcBef>
                <a:spcPts val="1000"/>
              </a:spcBef>
              <a:spcAft>
                <a:spcPts val="0"/>
              </a:spcAft>
              <a:buClrTx/>
              <a:buSzTx/>
              <a:buFontTx/>
              <a:buNone/>
              <a:tabLst/>
              <a:defRPr sz="1800" b="0" i="0" u="none" strike="noStrike" kern="0" cap="none" spc="0" baseline="0">
                <a:solidFill>
                  <a:srgbClr val="000000"/>
                </a:solidFill>
                <a:uFillTx/>
              </a:defRPr>
            </a:pPr>
            <a:r>
              <a:rPr kumimoji="0" lang="en-GB" sz="2000" b="1" i="0" u="none" strike="noStrike" kern="1200" cap="none" spc="0" normalizeH="0" baseline="0" noProof="0" dirty="0">
                <a:ln>
                  <a:noFill/>
                </a:ln>
                <a:solidFill>
                  <a:srgbClr val="F37321"/>
                </a:solidFill>
                <a:effectLst/>
                <a:uLnTx/>
                <a:uFillTx/>
                <a:latin typeface="Roboto" pitchFamily="2"/>
                <a:ea typeface="Roboto" pitchFamily="2"/>
                <a:cs typeface="+mn-cs"/>
              </a:rPr>
              <a:t>£250 per year: Share the benefits with 4 associates</a:t>
            </a:r>
          </a:p>
          <a:p>
            <a:pPr marL="0" marR="127001" lvl="0" indent="0" algn="l" defTabSz="914400" rtl="0" eaLnBrk="1" fontAlgn="auto" latinLnBrk="0" hangingPunct="1">
              <a:lnSpc>
                <a:spcPct val="105000"/>
              </a:lnSpc>
              <a:spcBef>
                <a:spcPts val="0"/>
              </a:spcBef>
              <a:spcAft>
                <a:spcPts val="0"/>
              </a:spcAft>
              <a:buClrTx/>
              <a:buSzTx/>
              <a:buFontTx/>
              <a:buNone/>
              <a:tabLst/>
              <a:defRPr sz="1800" b="0" i="0" u="none" strike="noStrike" kern="0" cap="none" spc="0" baseline="0">
                <a:solidFill>
                  <a:srgbClr val="000000"/>
                </a:solidFill>
                <a:uFillTx/>
              </a:defRPr>
            </a:pPr>
            <a:endParaRPr kumimoji="0" lang="en-GB" sz="2000" b="0" i="0" u="none" strike="noStrike" kern="1200" cap="none" spc="0" normalizeH="0" baseline="0" noProof="0" dirty="0">
              <a:ln>
                <a:noFill/>
              </a:ln>
              <a:solidFill>
                <a:srgbClr val="262626"/>
              </a:solidFill>
              <a:effectLst/>
              <a:uLnTx/>
              <a:uFillTx/>
              <a:latin typeface="Source Sans Pro"/>
              <a:ea typeface="+mn-ea"/>
              <a:cs typeface="Source Sans Pro"/>
            </a:endParaRPr>
          </a:p>
        </p:txBody>
      </p:sp>
      <p:pic>
        <p:nvPicPr>
          <p:cNvPr id="5" name="Picture 8">
            <a:extLst>
              <a:ext uri="{FF2B5EF4-FFF2-40B4-BE49-F238E27FC236}">
                <a16:creationId xmlns:a16="http://schemas.microsoft.com/office/drawing/2014/main" id="{B1646C71-A055-F42E-A7DD-A6FBA8A14E91}"/>
              </a:ext>
            </a:extLst>
          </p:cNvPr>
          <p:cNvPicPr>
            <a:picLocks noChangeAspect="1"/>
          </p:cNvPicPr>
          <p:nvPr/>
        </p:nvPicPr>
        <p:blipFill>
          <a:blip r:embed="rId4"/>
          <a:stretch>
            <a:fillRect/>
          </a:stretch>
        </p:blipFill>
        <p:spPr>
          <a:xfrm>
            <a:off x="8799578" y="-1"/>
            <a:ext cx="3392423" cy="3020875"/>
          </a:xfrm>
          <a:prstGeom prst="rect">
            <a:avLst/>
          </a:prstGeom>
          <a:noFill/>
          <a:ln cap="flat">
            <a:noFill/>
          </a:ln>
        </p:spPr>
      </p:pic>
      <p:sp>
        <p:nvSpPr>
          <p:cNvPr id="6" name="TextBox 2">
            <a:extLst>
              <a:ext uri="{FF2B5EF4-FFF2-40B4-BE49-F238E27FC236}">
                <a16:creationId xmlns:a16="http://schemas.microsoft.com/office/drawing/2014/main" id="{38E85504-D742-2EA2-C277-2D8AFD08A2C3}"/>
              </a:ext>
            </a:extLst>
          </p:cNvPr>
          <p:cNvSpPr txBox="1"/>
          <p:nvPr/>
        </p:nvSpPr>
        <p:spPr>
          <a:xfrm>
            <a:off x="3793852" y="5184955"/>
            <a:ext cx="7612059" cy="70788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4000" b="1" i="0" u="none" strike="noStrike" kern="1200" cap="none" spc="0" normalizeH="0" baseline="0" noProof="0" dirty="0">
                <a:ln>
                  <a:noFill/>
                </a:ln>
                <a:solidFill>
                  <a:srgbClr val="FAFCFC"/>
                </a:solidFill>
                <a:effectLst/>
                <a:uLnTx/>
                <a:uFillTx/>
                <a:latin typeface="Roboto" pitchFamily="2"/>
                <a:ea typeface="Roboto" pitchFamily="2"/>
                <a:cs typeface="+mn-cs"/>
              </a:rPr>
              <a:t>Discount Code: </a:t>
            </a:r>
            <a:r>
              <a:rPr kumimoji="0" lang="en-GB" sz="4000" b="1" i="0" u="none" strike="noStrike" kern="1200" cap="none" spc="0" normalizeH="0" baseline="0" noProof="0" dirty="0">
                <a:ln>
                  <a:noFill/>
                </a:ln>
                <a:solidFill>
                  <a:schemeClr val="bg1"/>
                </a:solidFill>
                <a:effectLst/>
                <a:uLnTx/>
                <a:uFillTx/>
                <a:latin typeface="Roboto" pitchFamily="2"/>
                <a:ea typeface="Roboto" pitchFamily="2"/>
                <a:cs typeface="+mn-cs"/>
              </a:rPr>
              <a:t>AD15 </a:t>
            </a:r>
          </a:p>
        </p:txBody>
      </p:sp>
      <p:pic>
        <p:nvPicPr>
          <p:cNvPr id="7" name="Picture 7">
            <a:extLst>
              <a:ext uri="{FF2B5EF4-FFF2-40B4-BE49-F238E27FC236}">
                <a16:creationId xmlns:a16="http://schemas.microsoft.com/office/drawing/2014/main" id="{05713459-FACE-6CEA-CEB6-9EB4B9CDFF51}"/>
              </a:ext>
            </a:extLst>
          </p:cNvPr>
          <p:cNvPicPr>
            <a:picLocks noChangeAspect="1"/>
          </p:cNvPicPr>
          <p:nvPr/>
        </p:nvPicPr>
        <p:blipFill>
          <a:blip r:embed="rId5"/>
          <a:stretch>
            <a:fillRect/>
          </a:stretch>
        </p:blipFill>
        <p:spPr>
          <a:xfrm>
            <a:off x="337532" y="1891792"/>
            <a:ext cx="3392423" cy="3392423"/>
          </a:xfrm>
          <a:prstGeom prst="rect">
            <a:avLst/>
          </a:prstGeom>
          <a:noFill/>
          <a:ln cap="flat">
            <a:noFill/>
          </a:ln>
        </p:spPr>
      </p:pic>
      <p:sp>
        <p:nvSpPr>
          <p:cNvPr id="8" name="TextBox 7">
            <a:extLst>
              <a:ext uri="{FF2B5EF4-FFF2-40B4-BE49-F238E27FC236}">
                <a16:creationId xmlns:a16="http://schemas.microsoft.com/office/drawing/2014/main" id="{16CF6B37-371C-B810-4D82-84060B55E0BB}"/>
              </a:ext>
            </a:extLst>
          </p:cNvPr>
          <p:cNvSpPr txBox="1"/>
          <p:nvPr/>
        </p:nvSpPr>
        <p:spPr>
          <a:xfrm>
            <a:off x="9773598" y="6027833"/>
            <a:ext cx="3861816" cy="369332"/>
          </a:xfrm>
          <a:prstGeom prst="rect">
            <a:avLst/>
          </a:prstGeom>
          <a:noFill/>
        </p:spPr>
        <p:txBody>
          <a:bodyPr wrap="square" rtlCol="0">
            <a:spAutoFit/>
          </a:bodyPr>
          <a:lstStyle/>
          <a:p>
            <a:r>
              <a:rPr lang="en-GB" b="1" dirty="0">
                <a:solidFill>
                  <a:srgbClr val="F37936"/>
                </a:solidFill>
              </a:rPr>
              <a:t>www. nrla.org.uk</a:t>
            </a:r>
          </a:p>
        </p:txBody>
      </p:sp>
      <p:sp>
        <p:nvSpPr>
          <p:cNvPr id="9" name="TextBox 4">
            <a:extLst>
              <a:ext uri="{FF2B5EF4-FFF2-40B4-BE49-F238E27FC236}">
                <a16:creationId xmlns:a16="http://schemas.microsoft.com/office/drawing/2014/main" id="{F8124CEA-6108-BB80-F173-7D6BE7AB837E}"/>
              </a:ext>
            </a:extLst>
          </p:cNvPr>
          <p:cNvSpPr txBox="1"/>
          <p:nvPr/>
        </p:nvSpPr>
        <p:spPr>
          <a:xfrm>
            <a:off x="487494" y="369318"/>
            <a:ext cx="10635340"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4000" b="1" i="0" u="none" strike="noStrike" kern="1200" cap="none" spc="0" normalizeH="0" baseline="0" noProof="0" dirty="0">
                <a:ln>
                  <a:noFill/>
                </a:ln>
                <a:solidFill>
                  <a:srgbClr val="E97132"/>
                </a:solidFill>
                <a:effectLst/>
                <a:uLnTx/>
                <a:uFillTx/>
                <a:latin typeface="Aptos"/>
                <a:ea typeface="+mn-ea"/>
                <a:cs typeface="+mn-cs"/>
              </a:rPr>
              <a:t>Joining </a:t>
            </a:r>
            <a:r>
              <a:rPr lang="en-GB" sz="4000" b="1" dirty="0">
                <a:solidFill>
                  <a:srgbClr val="E97132"/>
                </a:solidFill>
                <a:latin typeface="Aptos"/>
              </a:rPr>
              <a:t>Options</a:t>
            </a:r>
            <a:endParaRPr kumimoji="0" lang="en-GB" sz="4000" b="1" i="0" u="none" strike="noStrike" kern="1200" cap="none" spc="0" normalizeH="0" baseline="0" noProof="0" dirty="0">
              <a:ln>
                <a:noFill/>
              </a:ln>
              <a:solidFill>
                <a:srgbClr val="E97132"/>
              </a:solidFill>
              <a:effectLst/>
              <a:uLnTx/>
              <a:uFillTx/>
              <a:latin typeface="Aptos"/>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5DA527-F195-8B7C-9C8B-32F5141D16B3}"/>
              </a:ext>
            </a:extLst>
          </p:cNvPr>
          <p:cNvPicPr>
            <a:picLocks noChangeAspect="1"/>
          </p:cNvPicPr>
          <p:nvPr/>
        </p:nvPicPr>
        <p:blipFill>
          <a:blip r:embed="rId2"/>
          <a:stretch>
            <a:fillRect/>
          </a:stretch>
        </p:blipFill>
        <p:spPr>
          <a:xfrm>
            <a:off x="497537" y="548727"/>
            <a:ext cx="595397" cy="755354"/>
          </a:xfrm>
          <a:prstGeom prst="rect">
            <a:avLst/>
          </a:prstGeom>
        </p:spPr>
      </p:pic>
      <p:sp>
        <p:nvSpPr>
          <p:cNvPr id="7" name="Title 1">
            <a:extLst>
              <a:ext uri="{FF2B5EF4-FFF2-40B4-BE49-F238E27FC236}">
                <a16:creationId xmlns:a16="http://schemas.microsoft.com/office/drawing/2014/main" id="{82C0B066-359F-BA43-20B9-DEE5F48F6D2C}"/>
              </a:ext>
            </a:extLst>
          </p:cNvPr>
          <p:cNvSpPr txBox="1">
            <a:spLocks/>
          </p:cNvSpPr>
          <p:nvPr/>
        </p:nvSpPr>
        <p:spPr>
          <a:xfrm>
            <a:off x="1031918" y="681039"/>
            <a:ext cx="10564090" cy="812816"/>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srgbClr val="F37423"/>
                </a:solidFill>
                <a:effectLst/>
                <a:uLnTx/>
                <a:uFillTx/>
                <a:latin typeface="Roboto" panose="02000000000000000000" pitchFamily="2" charset="0"/>
                <a:ea typeface="Roboto" panose="02000000000000000000" pitchFamily="2" charset="0"/>
                <a:cs typeface="+mj-cs"/>
              </a:rPr>
              <a:t>Where we are now:</a:t>
            </a:r>
          </a:p>
        </p:txBody>
      </p:sp>
      <p:pic>
        <p:nvPicPr>
          <p:cNvPr id="14" name="Picture 13" descr="A screenshot of a video&#10;&#10;AI-generated content may be incorrect.">
            <a:extLst>
              <a:ext uri="{FF2B5EF4-FFF2-40B4-BE49-F238E27FC236}">
                <a16:creationId xmlns:a16="http://schemas.microsoft.com/office/drawing/2014/main" id="{7A6D5277-012A-9FD1-C1D7-65ACB1DCB54A}"/>
              </a:ext>
            </a:extLst>
          </p:cNvPr>
          <p:cNvPicPr>
            <a:picLocks noChangeAspect="1"/>
          </p:cNvPicPr>
          <p:nvPr/>
        </p:nvPicPr>
        <p:blipFill>
          <a:blip r:embed="rId3"/>
          <a:srcRect l="4445" b="15238"/>
          <a:stretch>
            <a:fillRect/>
          </a:stretch>
        </p:blipFill>
        <p:spPr>
          <a:xfrm>
            <a:off x="-11712" y="2592914"/>
            <a:ext cx="1799305" cy="1596060"/>
          </a:xfrm>
          <a:prstGeom prst="rect">
            <a:avLst/>
          </a:prstGeom>
        </p:spPr>
      </p:pic>
      <p:pic>
        <p:nvPicPr>
          <p:cNvPr id="16" name="Picture 15" descr="A screenshot of a video&#10;&#10;AI-generated content may be incorrect.">
            <a:extLst>
              <a:ext uri="{FF2B5EF4-FFF2-40B4-BE49-F238E27FC236}">
                <a16:creationId xmlns:a16="http://schemas.microsoft.com/office/drawing/2014/main" id="{1D28DD6B-64D1-3C0A-819E-041973CA6067}"/>
              </a:ext>
            </a:extLst>
          </p:cNvPr>
          <p:cNvPicPr>
            <a:picLocks noChangeAspect="1"/>
          </p:cNvPicPr>
          <p:nvPr/>
        </p:nvPicPr>
        <p:blipFill>
          <a:blip r:embed="rId4"/>
          <a:srcRect l="5396" t="1" r="2540" b="17777"/>
          <a:stretch>
            <a:fillRect/>
          </a:stretch>
        </p:blipFill>
        <p:spPr>
          <a:xfrm>
            <a:off x="1862780" y="2582011"/>
            <a:ext cx="1799305" cy="1606964"/>
          </a:xfrm>
          <a:prstGeom prst="rect">
            <a:avLst/>
          </a:prstGeom>
        </p:spPr>
      </p:pic>
      <p:pic>
        <p:nvPicPr>
          <p:cNvPr id="3" name="Picture 2" descr="A clock tower with a building in the background&#10;&#10;AI-generated content may be incorrect.">
            <a:extLst>
              <a:ext uri="{FF2B5EF4-FFF2-40B4-BE49-F238E27FC236}">
                <a16:creationId xmlns:a16="http://schemas.microsoft.com/office/drawing/2014/main" id="{0D7A9F8F-4A93-7972-D1BC-E4E4F4ABB09B}"/>
              </a:ext>
            </a:extLst>
          </p:cNvPr>
          <p:cNvPicPr>
            <a:picLocks noChangeAspect="1"/>
          </p:cNvPicPr>
          <p:nvPr/>
        </p:nvPicPr>
        <p:blipFill>
          <a:blip r:embed="rId5">
            <a:extLst>
              <a:ext uri="{28A0092B-C50C-407E-A947-70E740481C1C}">
                <a14:useLocalDpi xmlns:a14="http://schemas.microsoft.com/office/drawing/2010/main" val="0"/>
              </a:ext>
            </a:extLst>
          </a:blip>
          <a:srcRect l="4604" t="2698" r="3492" b="15398"/>
          <a:stretch>
            <a:fillRect/>
          </a:stretch>
        </p:blipFill>
        <p:spPr>
          <a:xfrm>
            <a:off x="3737263" y="2595992"/>
            <a:ext cx="1799306" cy="1603527"/>
          </a:xfrm>
          <a:prstGeom prst="rect">
            <a:avLst/>
          </a:prstGeom>
          <a:ln>
            <a:noFill/>
          </a:ln>
          <a:effectLst/>
        </p:spPr>
      </p:pic>
      <p:pic>
        <p:nvPicPr>
          <p:cNvPr id="8" name="Picture 7" descr="A screenshot of a website&#10;&#10;AI-generated content may be incorrect.">
            <a:extLst>
              <a:ext uri="{FF2B5EF4-FFF2-40B4-BE49-F238E27FC236}">
                <a16:creationId xmlns:a16="http://schemas.microsoft.com/office/drawing/2014/main" id="{284E2E2D-2DB2-6D5D-05D6-81468073419B}"/>
              </a:ext>
            </a:extLst>
          </p:cNvPr>
          <p:cNvPicPr>
            <a:picLocks noChangeAspect="1"/>
          </p:cNvPicPr>
          <p:nvPr/>
        </p:nvPicPr>
        <p:blipFill>
          <a:blip r:embed="rId6">
            <a:extLst>
              <a:ext uri="{28A0092B-C50C-407E-A947-70E740481C1C}">
                <a14:useLocalDpi xmlns:a14="http://schemas.microsoft.com/office/drawing/2010/main" val="0"/>
              </a:ext>
            </a:extLst>
          </a:blip>
          <a:srcRect l="3385" t="4691" r="2064" b="21219"/>
          <a:stretch>
            <a:fillRect/>
          </a:stretch>
        </p:blipFill>
        <p:spPr>
          <a:xfrm>
            <a:off x="5600084" y="2592914"/>
            <a:ext cx="2275877" cy="1619775"/>
          </a:xfrm>
          <a:prstGeom prst="rect">
            <a:avLst/>
          </a:prstGeom>
          <a:effectLst/>
        </p:spPr>
      </p:pic>
      <p:pic>
        <p:nvPicPr>
          <p:cNvPr id="5" name="Picture 4">
            <a:extLst>
              <a:ext uri="{FF2B5EF4-FFF2-40B4-BE49-F238E27FC236}">
                <a16:creationId xmlns:a16="http://schemas.microsoft.com/office/drawing/2014/main" id="{2436556B-C53D-848E-5FDD-9FB017025F3F}"/>
              </a:ext>
            </a:extLst>
          </p:cNvPr>
          <p:cNvPicPr>
            <a:picLocks noChangeAspect="1"/>
          </p:cNvPicPr>
          <p:nvPr/>
        </p:nvPicPr>
        <p:blipFill>
          <a:blip r:embed="rId7"/>
          <a:stretch>
            <a:fillRect/>
          </a:stretch>
        </p:blipFill>
        <p:spPr>
          <a:xfrm>
            <a:off x="465036" y="5758425"/>
            <a:ext cx="1612716" cy="875904"/>
          </a:xfrm>
          <a:prstGeom prst="rect">
            <a:avLst/>
          </a:prstGeom>
        </p:spPr>
      </p:pic>
      <p:sp>
        <p:nvSpPr>
          <p:cNvPr id="10" name="Content Placeholder 2">
            <a:extLst>
              <a:ext uri="{FF2B5EF4-FFF2-40B4-BE49-F238E27FC236}">
                <a16:creationId xmlns:a16="http://schemas.microsoft.com/office/drawing/2014/main" id="{14E52A95-381A-2122-A91B-2C8E53C1DA06}"/>
              </a:ext>
            </a:extLst>
          </p:cNvPr>
          <p:cNvSpPr txBox="1">
            <a:spLocks/>
          </p:cNvSpPr>
          <p:nvPr/>
        </p:nvSpPr>
        <p:spPr>
          <a:xfrm>
            <a:off x="9607843" y="6266985"/>
            <a:ext cx="1546249" cy="193899"/>
          </a:xfrm>
          <a:prstGeom prst="rect">
            <a:avLst/>
          </a:prstGeom>
        </p:spPr>
        <p:txBody>
          <a:bodyPr vert="horz" wrap="square" lIns="0" tIns="0" rIns="0" bIns="0" rtlCol="0"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0" cap="none" spc="100" normalizeH="0" baseline="0" noProof="0" err="1">
                <a:ln>
                  <a:noFill/>
                </a:ln>
                <a:solidFill>
                  <a:srgbClr val="F37321"/>
                </a:solidFill>
                <a:effectLst/>
                <a:uLnTx/>
                <a:uFillTx/>
                <a:latin typeface="Roboto" panose="02000000000000000000" pitchFamily="2" charset="0"/>
                <a:ea typeface="Roboto" panose="02000000000000000000" pitchFamily="2" charset="0"/>
                <a:cs typeface="+mn-cs"/>
              </a:rPr>
              <a:t>www.nrla.org.uk</a:t>
            </a:r>
            <a:endParaRPr kumimoji="0" lang="en-US" sz="1400" b="1" i="0" u="none" strike="noStrike" kern="0" cap="none" spc="100" normalizeH="0" baseline="0" noProof="0">
              <a:ln>
                <a:noFill/>
              </a:ln>
              <a:solidFill>
                <a:srgbClr val="F37321"/>
              </a:solidFill>
              <a:effectLst/>
              <a:uLnTx/>
              <a:uFillTx/>
              <a:latin typeface="Roboto" panose="02000000000000000000" pitchFamily="2" charset="0"/>
              <a:ea typeface="Roboto" panose="02000000000000000000" pitchFamily="2" charset="0"/>
              <a:cs typeface="+mn-cs"/>
            </a:endParaRPr>
          </a:p>
        </p:txBody>
      </p:sp>
      <p:pic>
        <p:nvPicPr>
          <p:cNvPr id="4" name="Picture 3" descr="A screenshot of a phone&#10;&#10;AI-generated content may be incorrect.">
            <a:extLst>
              <a:ext uri="{FF2B5EF4-FFF2-40B4-BE49-F238E27FC236}">
                <a16:creationId xmlns:a16="http://schemas.microsoft.com/office/drawing/2014/main" id="{96D7EDBA-810E-B2F5-937E-3BE0940BB087}"/>
              </a:ext>
            </a:extLst>
          </p:cNvPr>
          <p:cNvPicPr>
            <a:picLocks noChangeAspect="1"/>
          </p:cNvPicPr>
          <p:nvPr/>
        </p:nvPicPr>
        <p:blipFill>
          <a:blip r:embed="rId8">
            <a:extLst>
              <a:ext uri="{28A0092B-C50C-407E-A947-70E740481C1C}">
                <a14:useLocalDpi xmlns:a14="http://schemas.microsoft.com/office/drawing/2010/main" val="0"/>
              </a:ext>
            </a:extLst>
          </a:blip>
          <a:srcRect l="-275" t="10565" b="22235"/>
          <a:stretch>
            <a:fillRect/>
          </a:stretch>
        </p:blipFill>
        <p:spPr>
          <a:xfrm>
            <a:off x="7913776" y="2592914"/>
            <a:ext cx="1933599" cy="1619775"/>
          </a:xfrm>
          <a:prstGeom prst="rect">
            <a:avLst/>
          </a:prstGeom>
          <a:ln>
            <a:noFill/>
          </a:ln>
          <a:effectLst/>
        </p:spPr>
      </p:pic>
      <p:pic>
        <p:nvPicPr>
          <p:cNvPr id="9" name="Picture 8" descr="A clock tower in front of a building&#10;&#10;AI-generated content may be incorrect.">
            <a:extLst>
              <a:ext uri="{FF2B5EF4-FFF2-40B4-BE49-F238E27FC236}">
                <a16:creationId xmlns:a16="http://schemas.microsoft.com/office/drawing/2014/main" id="{D6DF0621-6B31-924D-A9CB-667B1331E3AF}"/>
              </a:ext>
            </a:extLst>
          </p:cNvPr>
          <p:cNvPicPr>
            <a:picLocks noChangeAspect="1"/>
          </p:cNvPicPr>
          <p:nvPr/>
        </p:nvPicPr>
        <p:blipFill>
          <a:blip r:embed="rId9"/>
          <a:srcRect l="7187" b="18354"/>
          <a:stretch>
            <a:fillRect/>
          </a:stretch>
        </p:blipFill>
        <p:spPr>
          <a:xfrm>
            <a:off x="9607843" y="2254828"/>
            <a:ext cx="2447806" cy="215330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39033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7502F-E40C-1783-1DFD-81E086D602C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E3E95F2-6FD7-D237-FE68-4FF4D9B6F58E}"/>
              </a:ext>
            </a:extLst>
          </p:cNvPr>
          <p:cNvSpPr>
            <a:spLocks noGrp="1"/>
          </p:cNvSpPr>
          <p:nvPr>
            <p:ph type="body" idx="1"/>
          </p:nvPr>
        </p:nvSpPr>
        <p:spPr>
          <a:xfrm>
            <a:off x="687987" y="217695"/>
            <a:ext cx="5157787" cy="823912"/>
          </a:xfrm>
        </p:spPr>
        <p:txBody>
          <a:bodyPr anchor="ctr">
            <a:normAutofit/>
          </a:bodyPr>
          <a:lstStyle/>
          <a:p>
            <a:r>
              <a:rPr lang="en-GB" sz="3200">
                <a:solidFill>
                  <a:srgbClr val="F37936"/>
                </a:solidFill>
                <a:latin typeface="Roboto" panose="02000000000000000000" pitchFamily="2" charset="0"/>
                <a:ea typeface="Roboto" panose="02000000000000000000" pitchFamily="2" charset="0"/>
                <a:cs typeface="Roboto" panose="02000000000000000000" pitchFamily="2" charset="0"/>
              </a:rPr>
              <a:t>Tenancy reform</a:t>
            </a:r>
          </a:p>
        </p:txBody>
      </p:sp>
      <p:sp>
        <p:nvSpPr>
          <p:cNvPr id="7" name="Text Placeholder 11">
            <a:extLst>
              <a:ext uri="{FF2B5EF4-FFF2-40B4-BE49-F238E27FC236}">
                <a16:creationId xmlns:a16="http://schemas.microsoft.com/office/drawing/2014/main" id="{16AD8515-6E10-2776-7DAB-8EEC0B65A3AF}"/>
              </a:ext>
            </a:extLst>
          </p:cNvPr>
          <p:cNvSpPr txBox="1">
            <a:spLocks noGrp="1"/>
          </p:cNvSpPr>
          <p:nvPr>
            <p:ph sz="half" idx="2"/>
          </p:nvPr>
        </p:nvSpPr>
        <p:spPr>
          <a:xfrm>
            <a:off x="268723" y="1063306"/>
            <a:ext cx="6914131" cy="500589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spcBef>
                <a:spcPts val="0"/>
              </a:spcBef>
              <a:spcAft>
                <a:spcPts val="600"/>
              </a:spcAft>
              <a:buNone/>
            </a:pPr>
            <a:r>
              <a:rPr lang="en-GB" sz="1800" b="1">
                <a:solidFill>
                  <a:srgbClr val="F37936"/>
                </a:solidFill>
                <a:latin typeface="Roboto" panose="02000000000000000000" pitchFamily="2" charset="0"/>
                <a:ea typeface="Roboto" panose="02000000000000000000" pitchFamily="2" charset="0"/>
                <a:cs typeface="Roboto" panose="02000000000000000000" pitchFamily="2" charset="0"/>
              </a:rPr>
              <a:t>Periodic assured tenancies</a:t>
            </a:r>
          </a:p>
          <a:p>
            <a:pPr algn="just">
              <a:lnSpc>
                <a:spcPct val="110000"/>
              </a:lnSpc>
              <a:spcBef>
                <a:spcPts val="0"/>
              </a:spcBef>
              <a:spcAft>
                <a:spcPts val="600"/>
              </a:spcAft>
            </a:pPr>
            <a:r>
              <a:rPr lang="en-GB" sz="1800">
                <a:solidFill>
                  <a:schemeClr val="bg1"/>
                </a:solidFill>
                <a:latin typeface="Roboto" panose="02000000000000000000" pitchFamily="2" charset="0"/>
                <a:ea typeface="Roboto" panose="02000000000000000000" pitchFamily="2" charset="0"/>
                <a:cs typeface="Roboto" panose="02000000000000000000" pitchFamily="2" charset="0"/>
              </a:rPr>
              <a:t>Rental periods limited to no more than one month.</a:t>
            </a:r>
          </a:p>
          <a:p>
            <a:pPr algn="just">
              <a:lnSpc>
                <a:spcPct val="110000"/>
              </a:lnSpc>
              <a:spcBef>
                <a:spcPts val="0"/>
              </a:spcBef>
              <a:spcAft>
                <a:spcPts val="600"/>
              </a:spcAft>
            </a:pPr>
            <a:r>
              <a:rPr lang="en-GB" sz="1800">
                <a:solidFill>
                  <a:schemeClr val="bg1"/>
                </a:solidFill>
                <a:latin typeface="Roboto"/>
                <a:ea typeface="Roboto"/>
                <a:cs typeface="Roboto"/>
              </a:rPr>
              <a:t>No rent can be required before agreeing tenancy; rent in advance restricted after  that (except existing tenancies).</a:t>
            </a:r>
          </a:p>
          <a:p>
            <a:pPr algn="just">
              <a:lnSpc>
                <a:spcPct val="110000"/>
              </a:lnSpc>
              <a:spcBef>
                <a:spcPts val="0"/>
              </a:spcBef>
              <a:spcAft>
                <a:spcPts val="600"/>
              </a:spcAft>
            </a:pPr>
            <a:r>
              <a:rPr lang="en-GB" sz="1800">
                <a:solidFill>
                  <a:schemeClr val="bg1"/>
                </a:solidFill>
                <a:latin typeface="Roboto" panose="02000000000000000000" pitchFamily="2" charset="0"/>
                <a:ea typeface="Roboto" panose="02000000000000000000" pitchFamily="2" charset="0"/>
                <a:cs typeface="Roboto" panose="02000000000000000000" pitchFamily="2" charset="0"/>
              </a:rPr>
              <a:t>Tenants can give two months’ notice at any time.</a:t>
            </a:r>
          </a:p>
          <a:p>
            <a:pPr marL="0" indent="0" algn="just">
              <a:lnSpc>
                <a:spcPct val="110000"/>
              </a:lnSpc>
              <a:spcBef>
                <a:spcPts val="0"/>
              </a:spcBef>
              <a:spcAft>
                <a:spcPts val="600"/>
              </a:spcAft>
              <a:buNone/>
              <a:defRPr/>
            </a:pPr>
            <a:r>
              <a:rPr lang="en-GB" sz="1800" b="1">
                <a:solidFill>
                  <a:srgbClr val="F37936"/>
                </a:solidFill>
                <a:latin typeface="Roboto" panose="02000000000000000000" pitchFamily="2" charset="0"/>
                <a:ea typeface="Roboto" panose="02000000000000000000" pitchFamily="2" charset="0"/>
                <a:cs typeface="Roboto" panose="02000000000000000000" pitchFamily="2" charset="0"/>
              </a:rPr>
              <a:t>Written statement</a:t>
            </a:r>
          </a:p>
          <a:p>
            <a:pPr algn="just">
              <a:lnSpc>
                <a:spcPct val="110000"/>
              </a:lnSpc>
              <a:spcBef>
                <a:spcPts val="0"/>
              </a:spcBef>
              <a:spcAft>
                <a:spcPts val="600"/>
              </a:spcAft>
              <a:defRPr/>
            </a:pPr>
            <a:r>
              <a:rPr lang="en-GB" sz="1800">
                <a:solidFill>
                  <a:srgbClr val="FAFCFC"/>
                </a:solidFill>
                <a:latin typeface="Roboto"/>
                <a:ea typeface="Roboto"/>
                <a:cs typeface="Roboto"/>
              </a:rPr>
              <a:t>Key terms to be given in writing before the tenancy begins, usually as part of a wider tenancy agreement. </a:t>
            </a:r>
          </a:p>
          <a:p>
            <a:pPr algn="just">
              <a:lnSpc>
                <a:spcPct val="110000"/>
              </a:lnSpc>
              <a:spcBef>
                <a:spcPts val="0"/>
              </a:spcBef>
              <a:spcAft>
                <a:spcPts val="600"/>
              </a:spcAft>
              <a:defRPr/>
            </a:pPr>
            <a:r>
              <a:rPr lang="en-GB" sz="1800">
                <a:solidFill>
                  <a:srgbClr val="FAFCFC"/>
                </a:solidFill>
                <a:latin typeface="Roboto"/>
                <a:ea typeface="Roboto"/>
                <a:cs typeface="Roboto"/>
              </a:rPr>
              <a:t>NRLA draft periodic tenancies available on the website now</a:t>
            </a:r>
          </a:p>
          <a:p>
            <a:pPr marL="0" indent="0" algn="just">
              <a:lnSpc>
                <a:spcPct val="110000"/>
              </a:lnSpc>
              <a:spcBef>
                <a:spcPts val="0"/>
              </a:spcBef>
              <a:spcAft>
                <a:spcPts val="600"/>
              </a:spcAft>
              <a:buNone/>
              <a:defRPr/>
            </a:pPr>
            <a:r>
              <a:rPr lang="en-GB" sz="1800" b="1">
                <a:solidFill>
                  <a:srgbClr val="F37936"/>
                </a:solidFill>
                <a:latin typeface="Roboto" panose="02000000000000000000" pitchFamily="2" charset="0"/>
                <a:ea typeface="Roboto" panose="02000000000000000000" pitchFamily="2" charset="0"/>
                <a:cs typeface="Roboto" panose="02000000000000000000" pitchFamily="2" charset="0"/>
              </a:rPr>
              <a:t>Rent increases</a:t>
            </a:r>
          </a:p>
          <a:p>
            <a:pPr algn="just">
              <a:lnSpc>
                <a:spcPct val="110000"/>
              </a:lnSpc>
              <a:spcBef>
                <a:spcPts val="0"/>
              </a:spcBef>
              <a:spcAft>
                <a:spcPts val="600"/>
              </a:spcAft>
              <a:defRPr/>
            </a:pPr>
            <a:r>
              <a:rPr lang="en-GB" sz="1800">
                <a:solidFill>
                  <a:srgbClr val="FAFCFC"/>
                </a:solidFill>
                <a:latin typeface="Roboto" panose="02000000000000000000" pitchFamily="2" charset="0"/>
                <a:ea typeface="Roboto" panose="02000000000000000000" pitchFamily="2" charset="0"/>
                <a:cs typeface="Roboto" panose="02000000000000000000" pitchFamily="2" charset="0"/>
              </a:rPr>
              <a:t>Rent can be increased once per year via Section 13 process.</a:t>
            </a:r>
          </a:p>
          <a:p>
            <a:pPr algn="just">
              <a:lnSpc>
                <a:spcPct val="110000"/>
              </a:lnSpc>
              <a:spcBef>
                <a:spcPts val="0"/>
              </a:spcBef>
              <a:spcAft>
                <a:spcPts val="600"/>
              </a:spcAft>
              <a:defRPr/>
            </a:pPr>
            <a:r>
              <a:rPr lang="en-GB" sz="1800">
                <a:solidFill>
                  <a:srgbClr val="FAFCFC"/>
                </a:solidFill>
                <a:latin typeface="Roboto" panose="02000000000000000000" pitchFamily="2" charset="0"/>
                <a:ea typeface="Roboto" panose="02000000000000000000" pitchFamily="2" charset="0"/>
                <a:cs typeface="Roboto" panose="02000000000000000000" pitchFamily="2" charset="0"/>
              </a:rPr>
              <a:t>The tenant can currently challenge this for free, delaying the rent increase until the Tribunal has decided on a new rent level.</a:t>
            </a:r>
          </a:p>
          <a:p>
            <a:pPr algn="just">
              <a:lnSpc>
                <a:spcPct val="110000"/>
              </a:lnSpc>
              <a:spcBef>
                <a:spcPts val="0"/>
              </a:spcBef>
              <a:spcAft>
                <a:spcPts val="600"/>
              </a:spcAft>
              <a:defRPr/>
            </a:pPr>
            <a:r>
              <a:rPr lang="en-GB" sz="1800">
                <a:solidFill>
                  <a:srgbClr val="FAFCFC"/>
                </a:solidFill>
                <a:latin typeface="Roboto" panose="02000000000000000000" pitchFamily="2" charset="0"/>
                <a:ea typeface="Roboto" panose="02000000000000000000" pitchFamily="2" charset="0"/>
                <a:cs typeface="Roboto" panose="02000000000000000000" pitchFamily="2" charset="0"/>
              </a:rPr>
              <a:t>A £47 fee to make the appeal has been announced but is not in effect yet and there is no date set. </a:t>
            </a:r>
          </a:p>
          <a:p>
            <a:pPr marL="0" indent="0" algn="just">
              <a:lnSpc>
                <a:spcPct val="110000"/>
              </a:lnSpc>
              <a:spcBef>
                <a:spcPts val="0"/>
              </a:spcBef>
              <a:spcAft>
                <a:spcPts val="600"/>
              </a:spcAft>
              <a:buNone/>
            </a:pPr>
            <a:endParaRPr lang="en-GB" sz="1800">
              <a:latin typeface="Roboto" panose="02000000000000000000" pitchFamily="2" charset="0"/>
              <a:ea typeface="Roboto" panose="02000000000000000000" pitchFamily="2" charset="0"/>
              <a:cs typeface="Roboto" panose="02000000000000000000" pitchFamily="2" charset="0"/>
            </a:endParaRPr>
          </a:p>
          <a:p>
            <a:pPr lvl="1">
              <a:lnSpc>
                <a:spcPct val="110000"/>
              </a:lnSpc>
              <a:spcBef>
                <a:spcPts val="0"/>
              </a:spcBef>
              <a:spcAft>
                <a:spcPts val="600"/>
              </a:spcAft>
            </a:pPr>
            <a:endParaRPr lang="en-GB" sz="1800">
              <a:latin typeface="Roboto" panose="02000000000000000000" pitchFamily="2" charset="0"/>
              <a:ea typeface="Roboto" panose="02000000000000000000" pitchFamily="2" charset="0"/>
              <a:cs typeface="Roboto" panose="02000000000000000000" pitchFamily="2" charset="0"/>
            </a:endParaRPr>
          </a:p>
          <a:p>
            <a:pPr lvl="1">
              <a:lnSpc>
                <a:spcPct val="110000"/>
              </a:lnSpc>
              <a:spcBef>
                <a:spcPts val="0"/>
              </a:spcBef>
              <a:spcAft>
                <a:spcPts val="600"/>
              </a:spcAft>
            </a:pPr>
            <a:endParaRPr lang="en-GB" sz="1800">
              <a:latin typeface="Roboto" panose="02000000000000000000" pitchFamily="2" charset="0"/>
              <a:ea typeface="Roboto" panose="02000000000000000000" pitchFamily="2" charset="0"/>
              <a:cs typeface="Roboto" panose="02000000000000000000" pitchFamily="2" charset="0"/>
            </a:endParaRPr>
          </a:p>
        </p:txBody>
      </p:sp>
      <p:pic>
        <p:nvPicPr>
          <p:cNvPr id="2" name="Picture 1">
            <a:extLst>
              <a:ext uri="{FF2B5EF4-FFF2-40B4-BE49-F238E27FC236}">
                <a16:creationId xmlns:a16="http://schemas.microsoft.com/office/drawing/2014/main" id="{DAC50B0E-3AE2-2A1B-FE82-4443E681D7AD}"/>
              </a:ext>
            </a:extLst>
          </p:cNvPr>
          <p:cNvPicPr>
            <a:picLocks noChangeAspect="1"/>
          </p:cNvPicPr>
          <p:nvPr/>
        </p:nvPicPr>
        <p:blipFill>
          <a:blip r:embed="rId2">
            <a:alphaModFix amt="35000"/>
          </a:blip>
          <a:srcRect l="2295" t="3662" r="35873" b="5079"/>
          <a:stretch/>
        </p:blipFill>
        <p:spPr>
          <a:xfrm>
            <a:off x="7395832" y="10160"/>
            <a:ext cx="4796169" cy="6858000"/>
          </a:xfrm>
          <a:prstGeom prst="rect">
            <a:avLst/>
          </a:prstGeom>
        </p:spPr>
      </p:pic>
      <p:pic>
        <p:nvPicPr>
          <p:cNvPr id="5" name="Picture 4">
            <a:extLst>
              <a:ext uri="{FF2B5EF4-FFF2-40B4-BE49-F238E27FC236}">
                <a16:creationId xmlns:a16="http://schemas.microsoft.com/office/drawing/2014/main" id="{4922CF87-0CE8-23C9-602D-05EFA933AABF}"/>
              </a:ext>
            </a:extLst>
          </p:cNvPr>
          <p:cNvPicPr>
            <a:picLocks noChangeAspect="1"/>
          </p:cNvPicPr>
          <p:nvPr/>
        </p:nvPicPr>
        <p:blipFill>
          <a:blip r:embed="rId3">
            <a:biLevel thresh="25000"/>
          </a:blip>
          <a:stretch>
            <a:fillRect/>
          </a:stretch>
        </p:blipFill>
        <p:spPr>
          <a:xfrm>
            <a:off x="296644" y="267265"/>
            <a:ext cx="391343" cy="496480"/>
          </a:xfrm>
          <a:prstGeom prst="rect">
            <a:avLst/>
          </a:prstGeom>
        </p:spPr>
      </p:pic>
      <p:pic>
        <p:nvPicPr>
          <p:cNvPr id="6" name="Picture 5">
            <a:extLst>
              <a:ext uri="{FF2B5EF4-FFF2-40B4-BE49-F238E27FC236}">
                <a16:creationId xmlns:a16="http://schemas.microsoft.com/office/drawing/2014/main" id="{A3BD901A-EAE6-E7C0-4DEA-5BA073C15C7C}"/>
              </a:ext>
            </a:extLst>
          </p:cNvPr>
          <p:cNvPicPr>
            <a:picLocks noChangeAspect="1"/>
          </p:cNvPicPr>
          <p:nvPr/>
        </p:nvPicPr>
        <p:blipFill>
          <a:blip r:embed="rId4"/>
          <a:stretch>
            <a:fillRect/>
          </a:stretch>
        </p:blipFill>
        <p:spPr>
          <a:xfrm>
            <a:off x="10500172" y="95603"/>
            <a:ext cx="1546249" cy="839804"/>
          </a:xfrm>
          <a:prstGeom prst="rect">
            <a:avLst/>
          </a:prstGeom>
        </p:spPr>
      </p:pic>
    </p:spTree>
    <p:extLst>
      <p:ext uri="{BB962C8B-B14F-4D97-AF65-F5344CB8AC3E}">
        <p14:creationId xmlns:p14="http://schemas.microsoft.com/office/powerpoint/2010/main" val="948449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81358-022D-501B-798F-2AAACF3E597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AEB8AB3-366F-3040-F5BF-32B14620F4AD}"/>
              </a:ext>
            </a:extLst>
          </p:cNvPr>
          <p:cNvSpPr>
            <a:spLocks noGrp="1"/>
          </p:cNvSpPr>
          <p:nvPr>
            <p:ph type="body" idx="1"/>
          </p:nvPr>
        </p:nvSpPr>
        <p:spPr>
          <a:xfrm>
            <a:off x="687987" y="217695"/>
            <a:ext cx="6562265" cy="823912"/>
          </a:xfrm>
        </p:spPr>
        <p:txBody>
          <a:bodyPr anchor="ctr">
            <a:normAutofit/>
          </a:bodyPr>
          <a:lstStyle/>
          <a:p>
            <a:r>
              <a:rPr lang="en-GB" sz="3200">
                <a:solidFill>
                  <a:srgbClr val="F37936"/>
                </a:solidFill>
                <a:latin typeface="Roboto" panose="02000000000000000000" pitchFamily="2" charset="0"/>
                <a:ea typeface="Roboto" panose="02000000000000000000" pitchFamily="2" charset="0"/>
                <a:cs typeface="Roboto" panose="02000000000000000000" pitchFamily="2" charset="0"/>
              </a:rPr>
              <a:t>Advertising and discrimination</a:t>
            </a:r>
          </a:p>
        </p:txBody>
      </p:sp>
      <p:sp>
        <p:nvSpPr>
          <p:cNvPr id="7" name="Text Placeholder 11">
            <a:extLst>
              <a:ext uri="{FF2B5EF4-FFF2-40B4-BE49-F238E27FC236}">
                <a16:creationId xmlns:a16="http://schemas.microsoft.com/office/drawing/2014/main" id="{9C0177DC-E0EC-C9F6-9E82-1426C8C3DC85}"/>
              </a:ext>
            </a:extLst>
          </p:cNvPr>
          <p:cNvSpPr txBox="1">
            <a:spLocks noGrp="1"/>
          </p:cNvSpPr>
          <p:nvPr>
            <p:ph sz="half" idx="2"/>
          </p:nvPr>
        </p:nvSpPr>
        <p:spPr>
          <a:xfrm>
            <a:off x="268723" y="1063306"/>
            <a:ext cx="6914131" cy="500589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spcBef>
                <a:spcPts val="0"/>
              </a:spcBef>
              <a:spcAft>
                <a:spcPts val="600"/>
              </a:spcAft>
              <a:buNone/>
            </a:pPr>
            <a:r>
              <a:rPr lang="en-GB" sz="1800" b="1">
                <a:solidFill>
                  <a:srgbClr val="F37936"/>
                </a:solidFill>
                <a:latin typeface="Roboto" panose="02000000000000000000" pitchFamily="2" charset="0"/>
                <a:ea typeface="Roboto" panose="02000000000000000000" pitchFamily="2" charset="0"/>
                <a:cs typeface="Roboto" panose="02000000000000000000" pitchFamily="2" charset="0"/>
              </a:rPr>
              <a:t>Banning bidding wars</a:t>
            </a:r>
          </a:p>
          <a:p>
            <a:pPr algn="just">
              <a:lnSpc>
                <a:spcPct val="110000"/>
              </a:lnSpc>
              <a:spcBef>
                <a:spcPts val="0"/>
              </a:spcBef>
              <a:spcAft>
                <a:spcPts val="600"/>
              </a:spcAft>
            </a:pPr>
            <a:r>
              <a:rPr lang="en-GB" sz="1800">
                <a:solidFill>
                  <a:schemeClr val="bg1"/>
                </a:solidFill>
                <a:latin typeface="Roboto" panose="02000000000000000000" pitchFamily="2" charset="0"/>
                <a:ea typeface="Roboto" panose="02000000000000000000" pitchFamily="2" charset="0"/>
                <a:cs typeface="Roboto" panose="02000000000000000000" pitchFamily="2" charset="0"/>
              </a:rPr>
              <a:t>Must list asking rent on any adverts and offers.</a:t>
            </a:r>
          </a:p>
          <a:p>
            <a:pPr algn="just">
              <a:lnSpc>
                <a:spcPct val="110000"/>
              </a:lnSpc>
              <a:spcBef>
                <a:spcPts val="0"/>
              </a:spcBef>
              <a:spcAft>
                <a:spcPts val="600"/>
              </a:spcAft>
            </a:pPr>
            <a:r>
              <a:rPr lang="en-GB" sz="1800">
                <a:solidFill>
                  <a:schemeClr val="bg1"/>
                </a:solidFill>
                <a:latin typeface="Roboto" panose="02000000000000000000" pitchFamily="2" charset="0"/>
                <a:ea typeface="Roboto" panose="02000000000000000000" pitchFamily="2" charset="0"/>
                <a:cs typeface="Roboto" panose="02000000000000000000" pitchFamily="2" charset="0"/>
              </a:rPr>
              <a:t>Banned from encouraging or accepting rents above this.</a:t>
            </a:r>
          </a:p>
          <a:p>
            <a:pPr algn="just">
              <a:lnSpc>
                <a:spcPct val="110000"/>
              </a:lnSpc>
              <a:spcBef>
                <a:spcPts val="0"/>
              </a:spcBef>
              <a:spcAft>
                <a:spcPts val="600"/>
              </a:spcAft>
            </a:pPr>
            <a:r>
              <a:rPr lang="en-GB" sz="1800">
                <a:solidFill>
                  <a:schemeClr val="bg1"/>
                </a:solidFill>
                <a:latin typeface="Roboto" panose="02000000000000000000" pitchFamily="2" charset="0"/>
                <a:ea typeface="Roboto" panose="02000000000000000000" pitchFamily="2" charset="0"/>
                <a:cs typeface="Roboto" panose="02000000000000000000" pitchFamily="2" charset="0"/>
              </a:rPr>
              <a:t>Fines of up to £7,000 for breaches.</a:t>
            </a:r>
          </a:p>
          <a:p>
            <a:pPr marL="0" indent="0" algn="just">
              <a:lnSpc>
                <a:spcPct val="110000"/>
              </a:lnSpc>
              <a:spcBef>
                <a:spcPts val="0"/>
              </a:spcBef>
              <a:spcAft>
                <a:spcPts val="600"/>
              </a:spcAft>
              <a:buNone/>
            </a:pPr>
            <a:endParaRPr lang="en-GB" sz="1800">
              <a:solidFill>
                <a:schemeClr val="bg1"/>
              </a:solidFill>
              <a:latin typeface="Roboto" panose="02000000000000000000" pitchFamily="2" charset="0"/>
              <a:ea typeface="Roboto" panose="02000000000000000000" pitchFamily="2" charset="0"/>
              <a:cs typeface="Roboto" panose="02000000000000000000" pitchFamily="2" charset="0"/>
            </a:endParaRPr>
          </a:p>
          <a:p>
            <a:pPr marL="0" indent="0" algn="just">
              <a:lnSpc>
                <a:spcPct val="110000"/>
              </a:lnSpc>
              <a:spcBef>
                <a:spcPts val="0"/>
              </a:spcBef>
              <a:spcAft>
                <a:spcPts val="600"/>
              </a:spcAft>
              <a:buNone/>
            </a:pPr>
            <a:r>
              <a:rPr lang="en-GB" sz="1800" b="1">
                <a:solidFill>
                  <a:srgbClr val="F37936"/>
                </a:solidFill>
                <a:latin typeface="Roboto" panose="02000000000000000000" pitchFamily="2" charset="0"/>
                <a:ea typeface="Roboto" panose="02000000000000000000" pitchFamily="2" charset="0"/>
                <a:cs typeface="Roboto" panose="02000000000000000000" pitchFamily="2" charset="0"/>
              </a:rPr>
              <a:t>Preventing discrimination</a:t>
            </a:r>
          </a:p>
          <a:p>
            <a:pPr>
              <a:lnSpc>
                <a:spcPct val="110000"/>
              </a:lnSpc>
              <a:spcBef>
                <a:spcPts val="0"/>
              </a:spcBef>
              <a:spcAft>
                <a:spcPts val="600"/>
              </a:spcAft>
            </a:pPr>
            <a:r>
              <a:rPr lang="en-GB" sz="1800">
                <a:solidFill>
                  <a:schemeClr val="bg1"/>
                </a:solidFill>
                <a:latin typeface="Roboto" panose="02000000000000000000" pitchFamily="2" charset="0"/>
                <a:ea typeface="Roboto" panose="02000000000000000000" pitchFamily="2" charset="0"/>
                <a:cs typeface="Roboto" panose="02000000000000000000" pitchFamily="2" charset="0"/>
              </a:rPr>
              <a:t>Bans discrimination against tenants in receipt of benefits, or with children, including when:</a:t>
            </a:r>
          </a:p>
          <a:p>
            <a:pPr lvl="1">
              <a:lnSpc>
                <a:spcPct val="110000"/>
              </a:lnSpc>
              <a:spcBef>
                <a:spcPts val="0"/>
              </a:spcBef>
              <a:spcAft>
                <a:spcPts val="600"/>
              </a:spcAft>
            </a:pPr>
            <a:r>
              <a:rPr lang="en-GB" sz="1800">
                <a:solidFill>
                  <a:schemeClr val="bg1"/>
                </a:solidFill>
                <a:latin typeface="Roboto" panose="02000000000000000000" pitchFamily="2" charset="0"/>
                <a:ea typeface="Roboto" panose="02000000000000000000" pitchFamily="2" charset="0"/>
                <a:cs typeface="Roboto" panose="02000000000000000000" pitchFamily="2" charset="0"/>
              </a:rPr>
              <a:t>Enquiring about or seeking information on the property.</a:t>
            </a:r>
          </a:p>
          <a:p>
            <a:pPr lvl="1">
              <a:lnSpc>
                <a:spcPct val="110000"/>
              </a:lnSpc>
              <a:spcBef>
                <a:spcPts val="0"/>
              </a:spcBef>
              <a:spcAft>
                <a:spcPts val="600"/>
              </a:spcAft>
            </a:pPr>
            <a:r>
              <a:rPr lang="en-GB" sz="1800">
                <a:solidFill>
                  <a:schemeClr val="bg1"/>
                </a:solidFill>
                <a:latin typeface="Roboto" panose="02000000000000000000" pitchFamily="2" charset="0"/>
                <a:ea typeface="Roboto" panose="02000000000000000000" pitchFamily="2" charset="0"/>
                <a:cs typeface="Roboto" panose="02000000000000000000" pitchFamily="2" charset="0"/>
              </a:rPr>
              <a:t>Attending viewings.</a:t>
            </a:r>
          </a:p>
          <a:p>
            <a:pPr lvl="1">
              <a:lnSpc>
                <a:spcPct val="110000"/>
              </a:lnSpc>
              <a:spcBef>
                <a:spcPts val="0"/>
              </a:spcBef>
              <a:spcAft>
                <a:spcPts val="600"/>
              </a:spcAft>
            </a:pPr>
            <a:r>
              <a:rPr lang="en-GB" sz="1800">
                <a:solidFill>
                  <a:schemeClr val="bg1"/>
                </a:solidFill>
                <a:latin typeface="Roboto" panose="02000000000000000000" pitchFamily="2" charset="0"/>
                <a:ea typeface="Roboto" panose="02000000000000000000" pitchFamily="2" charset="0"/>
                <a:cs typeface="Roboto" panose="02000000000000000000" pitchFamily="2" charset="0"/>
              </a:rPr>
              <a:t>Entering into a tenancy.</a:t>
            </a:r>
          </a:p>
          <a:p>
            <a:pPr marL="0" indent="0">
              <a:lnSpc>
                <a:spcPct val="110000"/>
              </a:lnSpc>
              <a:spcBef>
                <a:spcPts val="0"/>
              </a:spcBef>
              <a:spcAft>
                <a:spcPts val="600"/>
              </a:spcAft>
              <a:buNone/>
            </a:pPr>
            <a:endParaRPr lang="en-GB" sz="1800">
              <a:solidFill>
                <a:schemeClr val="bg1"/>
              </a:solidFill>
              <a:latin typeface="Roboto" panose="02000000000000000000" pitchFamily="2" charset="0"/>
              <a:ea typeface="Roboto" panose="02000000000000000000" pitchFamily="2" charset="0"/>
              <a:cs typeface="Roboto" panose="02000000000000000000" pitchFamily="2" charset="0"/>
            </a:endParaRPr>
          </a:p>
          <a:p>
            <a:pPr marL="0" indent="0" algn="just">
              <a:lnSpc>
                <a:spcPct val="110000"/>
              </a:lnSpc>
              <a:spcBef>
                <a:spcPts val="0"/>
              </a:spcBef>
              <a:spcAft>
                <a:spcPts val="600"/>
              </a:spcAft>
              <a:buNone/>
            </a:pPr>
            <a:r>
              <a:rPr lang="en-GB" sz="1800" b="1">
                <a:solidFill>
                  <a:srgbClr val="F37936"/>
                </a:solidFill>
                <a:latin typeface="Roboto" panose="02000000000000000000" pitchFamily="2" charset="0"/>
                <a:ea typeface="Roboto" panose="02000000000000000000" pitchFamily="2" charset="0"/>
                <a:cs typeface="Roboto" panose="02000000000000000000" pitchFamily="2" charset="0"/>
              </a:rPr>
              <a:t>Pets in properties</a:t>
            </a:r>
          </a:p>
          <a:p>
            <a:pPr>
              <a:lnSpc>
                <a:spcPct val="110000"/>
              </a:lnSpc>
              <a:spcBef>
                <a:spcPts val="0"/>
              </a:spcBef>
              <a:spcAft>
                <a:spcPts val="600"/>
              </a:spcAft>
            </a:pPr>
            <a:r>
              <a:rPr lang="en-GB" sz="1800">
                <a:solidFill>
                  <a:schemeClr val="bg1"/>
                </a:solidFill>
                <a:latin typeface="Roboto" panose="02000000000000000000" pitchFamily="2" charset="0"/>
                <a:ea typeface="Roboto" panose="02000000000000000000" pitchFamily="2" charset="0"/>
                <a:cs typeface="Roboto" panose="02000000000000000000" pitchFamily="2" charset="0"/>
              </a:rPr>
              <a:t>Right to request a pet for tenants. Can only be refused on reasonable grounds.</a:t>
            </a:r>
          </a:p>
          <a:p>
            <a:pPr marL="0" indent="0" algn="just">
              <a:lnSpc>
                <a:spcPct val="110000"/>
              </a:lnSpc>
              <a:spcBef>
                <a:spcPts val="0"/>
              </a:spcBef>
              <a:spcAft>
                <a:spcPts val="600"/>
              </a:spcAft>
              <a:buNone/>
            </a:pPr>
            <a:endParaRPr lang="en-GB" sz="1800">
              <a:latin typeface="Roboto" panose="02000000000000000000" pitchFamily="2" charset="0"/>
              <a:ea typeface="Roboto" panose="02000000000000000000" pitchFamily="2" charset="0"/>
              <a:cs typeface="Roboto" panose="02000000000000000000" pitchFamily="2" charset="0"/>
            </a:endParaRPr>
          </a:p>
          <a:p>
            <a:pPr lvl="1">
              <a:lnSpc>
                <a:spcPct val="110000"/>
              </a:lnSpc>
              <a:spcBef>
                <a:spcPts val="0"/>
              </a:spcBef>
              <a:spcAft>
                <a:spcPts val="600"/>
              </a:spcAft>
            </a:pPr>
            <a:endParaRPr lang="en-GB" sz="1800">
              <a:latin typeface="Roboto" panose="02000000000000000000" pitchFamily="2" charset="0"/>
              <a:ea typeface="Roboto" panose="02000000000000000000" pitchFamily="2" charset="0"/>
              <a:cs typeface="Roboto" panose="02000000000000000000" pitchFamily="2" charset="0"/>
            </a:endParaRPr>
          </a:p>
          <a:p>
            <a:pPr lvl="1">
              <a:lnSpc>
                <a:spcPct val="110000"/>
              </a:lnSpc>
              <a:spcBef>
                <a:spcPts val="0"/>
              </a:spcBef>
              <a:spcAft>
                <a:spcPts val="600"/>
              </a:spcAft>
            </a:pPr>
            <a:endParaRPr lang="en-GB" sz="1800">
              <a:latin typeface="Roboto" panose="02000000000000000000" pitchFamily="2" charset="0"/>
              <a:ea typeface="Roboto" panose="02000000000000000000" pitchFamily="2" charset="0"/>
              <a:cs typeface="Roboto" panose="02000000000000000000" pitchFamily="2" charset="0"/>
            </a:endParaRPr>
          </a:p>
        </p:txBody>
      </p:sp>
      <p:pic>
        <p:nvPicPr>
          <p:cNvPr id="2" name="Picture 1">
            <a:extLst>
              <a:ext uri="{FF2B5EF4-FFF2-40B4-BE49-F238E27FC236}">
                <a16:creationId xmlns:a16="http://schemas.microsoft.com/office/drawing/2014/main" id="{9102876F-228F-0AF1-837C-061FD972DCCC}"/>
              </a:ext>
            </a:extLst>
          </p:cNvPr>
          <p:cNvPicPr>
            <a:picLocks noChangeAspect="1"/>
          </p:cNvPicPr>
          <p:nvPr/>
        </p:nvPicPr>
        <p:blipFill>
          <a:blip r:embed="rId2">
            <a:alphaModFix amt="35000"/>
          </a:blip>
          <a:srcRect l="2295" t="3662" r="35873" b="5079"/>
          <a:stretch/>
        </p:blipFill>
        <p:spPr>
          <a:xfrm>
            <a:off x="7395832" y="10160"/>
            <a:ext cx="4796169" cy="6858000"/>
          </a:xfrm>
          <a:prstGeom prst="rect">
            <a:avLst/>
          </a:prstGeom>
        </p:spPr>
      </p:pic>
      <p:pic>
        <p:nvPicPr>
          <p:cNvPr id="5" name="Picture 4">
            <a:extLst>
              <a:ext uri="{FF2B5EF4-FFF2-40B4-BE49-F238E27FC236}">
                <a16:creationId xmlns:a16="http://schemas.microsoft.com/office/drawing/2014/main" id="{8B754AF8-D1BC-F3D0-5B5D-6D95B69033E6}"/>
              </a:ext>
            </a:extLst>
          </p:cNvPr>
          <p:cNvPicPr>
            <a:picLocks noChangeAspect="1"/>
          </p:cNvPicPr>
          <p:nvPr/>
        </p:nvPicPr>
        <p:blipFill>
          <a:blip r:embed="rId3">
            <a:biLevel thresh="25000"/>
          </a:blip>
          <a:stretch>
            <a:fillRect/>
          </a:stretch>
        </p:blipFill>
        <p:spPr>
          <a:xfrm>
            <a:off x="296644" y="267265"/>
            <a:ext cx="391343" cy="496480"/>
          </a:xfrm>
          <a:prstGeom prst="rect">
            <a:avLst/>
          </a:prstGeom>
        </p:spPr>
      </p:pic>
      <p:pic>
        <p:nvPicPr>
          <p:cNvPr id="6" name="Picture 5">
            <a:extLst>
              <a:ext uri="{FF2B5EF4-FFF2-40B4-BE49-F238E27FC236}">
                <a16:creationId xmlns:a16="http://schemas.microsoft.com/office/drawing/2014/main" id="{D9133CB7-3550-CBC8-E3E0-087467259010}"/>
              </a:ext>
            </a:extLst>
          </p:cNvPr>
          <p:cNvPicPr>
            <a:picLocks noChangeAspect="1"/>
          </p:cNvPicPr>
          <p:nvPr/>
        </p:nvPicPr>
        <p:blipFill>
          <a:blip r:embed="rId4"/>
          <a:stretch>
            <a:fillRect/>
          </a:stretch>
        </p:blipFill>
        <p:spPr>
          <a:xfrm>
            <a:off x="10500172" y="95603"/>
            <a:ext cx="1546249" cy="839804"/>
          </a:xfrm>
          <a:prstGeom prst="rect">
            <a:avLst/>
          </a:prstGeom>
        </p:spPr>
      </p:pic>
    </p:spTree>
    <p:extLst>
      <p:ext uri="{BB962C8B-B14F-4D97-AF65-F5344CB8AC3E}">
        <p14:creationId xmlns:p14="http://schemas.microsoft.com/office/powerpoint/2010/main" val="3689179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AA71B-A10B-6345-DEE7-179F338001A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5B32E3C-ECE7-5F71-CE14-7B3E59611808}"/>
              </a:ext>
            </a:extLst>
          </p:cNvPr>
          <p:cNvPicPr>
            <a:picLocks noChangeAspect="1"/>
          </p:cNvPicPr>
          <p:nvPr/>
        </p:nvPicPr>
        <p:blipFill>
          <a:blip r:embed="rId3">
            <a:alphaModFix amt="35000"/>
          </a:blip>
          <a:srcRect l="19666" t="2105" r="15137" b="1579"/>
          <a:stretch/>
        </p:blipFill>
        <p:spPr>
          <a:xfrm>
            <a:off x="7380240" y="0"/>
            <a:ext cx="4811760" cy="6858000"/>
          </a:xfrm>
          <a:prstGeom prst="rect">
            <a:avLst/>
          </a:prstGeom>
        </p:spPr>
      </p:pic>
      <p:sp>
        <p:nvSpPr>
          <p:cNvPr id="2" name="Text Placeholder 11">
            <a:extLst>
              <a:ext uri="{FF2B5EF4-FFF2-40B4-BE49-F238E27FC236}">
                <a16:creationId xmlns:a16="http://schemas.microsoft.com/office/drawing/2014/main" id="{D571521D-4813-98AC-8E9A-2EE88BD9EEB5}"/>
              </a:ext>
            </a:extLst>
          </p:cNvPr>
          <p:cNvSpPr txBox="1">
            <a:spLocks/>
          </p:cNvSpPr>
          <p:nvPr/>
        </p:nvSpPr>
        <p:spPr>
          <a:xfrm>
            <a:off x="128016" y="1347535"/>
            <a:ext cx="7168896" cy="551046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0000"/>
              </a:lnSpc>
              <a:spcBef>
                <a:spcPts val="0"/>
              </a:spcBef>
              <a:spcAft>
                <a:spcPts val="600"/>
              </a:spcAft>
              <a:defRPr/>
            </a:pPr>
            <a:r>
              <a:rPr lang="en-GB" sz="1800" dirty="0">
                <a:solidFill>
                  <a:srgbClr val="FAFCFC"/>
                </a:solidFill>
                <a:latin typeface="Roboto"/>
                <a:ea typeface="Roboto"/>
                <a:cs typeface="Roboto"/>
                <a:sym typeface="Helvetica Neue"/>
              </a:rPr>
              <a:t>Abolition of Section 21.</a:t>
            </a:r>
          </a:p>
          <a:p>
            <a:pPr algn="just">
              <a:lnSpc>
                <a:spcPct val="110000"/>
              </a:lnSpc>
              <a:spcBef>
                <a:spcPts val="0"/>
              </a:spcBef>
              <a:spcAft>
                <a:spcPts val="600"/>
              </a:spcAft>
              <a:defRPr/>
            </a:pPr>
            <a:r>
              <a:rPr lang="en-GB" sz="1800" dirty="0">
                <a:solidFill>
                  <a:srgbClr val="FAFCFC"/>
                </a:solidFill>
                <a:latin typeface="Roboto"/>
                <a:ea typeface="Roboto"/>
                <a:cs typeface="Roboto"/>
                <a:sym typeface="Helvetica Neue"/>
              </a:rPr>
              <a:t>New and amended Section 8 grounds including:</a:t>
            </a:r>
          </a:p>
          <a:p>
            <a:pPr marL="0" indent="0" algn="just">
              <a:lnSpc>
                <a:spcPct val="110000"/>
              </a:lnSpc>
              <a:spcBef>
                <a:spcPts val="0"/>
              </a:spcBef>
              <a:spcAft>
                <a:spcPts val="600"/>
              </a:spcAft>
              <a:buNone/>
              <a:defRPr/>
            </a:pPr>
            <a:r>
              <a:rPr lang="en-GB" sz="1800" dirty="0">
                <a:solidFill>
                  <a:srgbClr val="FAFCFC"/>
                </a:solidFill>
                <a:latin typeface="Roboto"/>
                <a:ea typeface="Roboto"/>
                <a:cs typeface="Roboto"/>
                <a:sym typeface="Helvetica Neue"/>
              </a:rPr>
              <a:t>	</a:t>
            </a:r>
            <a:r>
              <a:rPr lang="en-GB" sz="1800" u="sng" dirty="0">
                <a:solidFill>
                  <a:srgbClr val="FAFCFC"/>
                </a:solidFill>
                <a:latin typeface="Roboto"/>
                <a:ea typeface="Roboto"/>
                <a:cs typeface="Roboto"/>
                <a:sym typeface="Helvetica Neue"/>
              </a:rPr>
              <a:t>Grounds for sale or moving family in</a:t>
            </a:r>
          </a:p>
          <a:p>
            <a:pPr lvl="2" algn="just">
              <a:lnSpc>
                <a:spcPct val="110000"/>
              </a:lnSpc>
              <a:spcBef>
                <a:spcPts val="0"/>
              </a:spcBef>
              <a:spcAft>
                <a:spcPts val="600"/>
              </a:spcAft>
              <a:defRPr/>
            </a:pPr>
            <a:r>
              <a:rPr lang="en-GB" sz="1400" dirty="0">
                <a:solidFill>
                  <a:srgbClr val="FAFCFC"/>
                </a:solidFill>
                <a:latin typeface="Roboto"/>
                <a:ea typeface="Roboto"/>
                <a:cs typeface="Roboto"/>
                <a:sym typeface="Helvetica Neue"/>
              </a:rPr>
              <a:t>Require four months’ notice.</a:t>
            </a:r>
          </a:p>
          <a:p>
            <a:pPr lvl="2" algn="just">
              <a:lnSpc>
                <a:spcPct val="110000"/>
              </a:lnSpc>
              <a:spcBef>
                <a:spcPts val="0"/>
              </a:spcBef>
              <a:spcAft>
                <a:spcPts val="600"/>
              </a:spcAft>
              <a:defRPr/>
            </a:pPr>
            <a:r>
              <a:rPr lang="en-GB" sz="1400" dirty="0">
                <a:solidFill>
                  <a:srgbClr val="FAFCFC"/>
                </a:solidFill>
                <a:latin typeface="Roboto"/>
                <a:ea typeface="Roboto"/>
                <a:cs typeface="Roboto"/>
                <a:sym typeface="Helvetica Neue"/>
              </a:rPr>
              <a:t>Cannot relet, or try to relet, for (probably) more than a year after serving. </a:t>
            </a:r>
          </a:p>
          <a:p>
            <a:pPr marL="457200" lvl="1" indent="0" algn="just">
              <a:lnSpc>
                <a:spcPct val="110000"/>
              </a:lnSpc>
              <a:spcBef>
                <a:spcPts val="0"/>
              </a:spcBef>
              <a:spcAft>
                <a:spcPts val="600"/>
              </a:spcAft>
              <a:buNone/>
              <a:defRPr/>
            </a:pPr>
            <a:r>
              <a:rPr lang="en-GB" sz="1800" dirty="0">
                <a:solidFill>
                  <a:srgbClr val="FAFCFC"/>
                </a:solidFill>
                <a:latin typeface="Roboto"/>
                <a:ea typeface="Roboto"/>
                <a:cs typeface="Roboto"/>
                <a:sym typeface="Helvetica Neue"/>
              </a:rPr>
              <a:t>       </a:t>
            </a:r>
            <a:r>
              <a:rPr lang="en-GB" sz="1800" u="sng" dirty="0">
                <a:solidFill>
                  <a:srgbClr val="FAFCFC"/>
                </a:solidFill>
                <a:latin typeface="Roboto"/>
                <a:ea typeface="Roboto"/>
                <a:cs typeface="Roboto"/>
                <a:sym typeface="Helvetica Neue"/>
              </a:rPr>
              <a:t>An updated mandatory rent arrears ground</a:t>
            </a:r>
          </a:p>
          <a:p>
            <a:pPr lvl="2" algn="just">
              <a:lnSpc>
                <a:spcPct val="110000"/>
              </a:lnSpc>
              <a:spcBef>
                <a:spcPts val="0"/>
              </a:spcBef>
              <a:spcAft>
                <a:spcPts val="600"/>
              </a:spcAft>
              <a:defRPr/>
            </a:pPr>
            <a:r>
              <a:rPr lang="en-GB" sz="1400" dirty="0">
                <a:solidFill>
                  <a:srgbClr val="FAFCFC"/>
                </a:solidFill>
                <a:latin typeface="Roboto"/>
                <a:ea typeface="Roboto"/>
                <a:cs typeface="Roboto"/>
                <a:sym typeface="Helvetica Neue"/>
              </a:rPr>
              <a:t>Three months’ arrears and four weeks' notice. </a:t>
            </a:r>
          </a:p>
          <a:p>
            <a:pPr lvl="2" algn="just">
              <a:lnSpc>
                <a:spcPct val="110000"/>
              </a:lnSpc>
              <a:spcBef>
                <a:spcPts val="0"/>
              </a:spcBef>
              <a:spcAft>
                <a:spcPts val="600"/>
              </a:spcAft>
              <a:defRPr/>
            </a:pPr>
            <a:r>
              <a:rPr lang="en-GB" sz="1400" dirty="0">
                <a:solidFill>
                  <a:srgbClr val="FAFCFC"/>
                </a:solidFill>
                <a:latin typeface="Roboto"/>
                <a:ea typeface="Roboto"/>
                <a:cs typeface="Roboto"/>
                <a:sym typeface="Helvetica Neue"/>
              </a:rPr>
              <a:t>Any Universal Credit delays don’t count as arrears. </a:t>
            </a:r>
          </a:p>
          <a:p>
            <a:pPr marL="457200" lvl="1" indent="0" algn="just">
              <a:lnSpc>
                <a:spcPct val="110000"/>
              </a:lnSpc>
              <a:spcBef>
                <a:spcPts val="0"/>
              </a:spcBef>
              <a:spcAft>
                <a:spcPts val="600"/>
              </a:spcAft>
              <a:buNone/>
              <a:defRPr/>
            </a:pPr>
            <a:r>
              <a:rPr lang="en-GB" sz="1800" dirty="0">
                <a:solidFill>
                  <a:srgbClr val="FAFCFC"/>
                </a:solidFill>
                <a:latin typeface="Roboto"/>
                <a:ea typeface="Roboto"/>
                <a:cs typeface="Roboto"/>
                <a:sym typeface="Helvetica Neue"/>
              </a:rPr>
              <a:t>       </a:t>
            </a:r>
            <a:r>
              <a:rPr lang="en-GB" sz="1800" u="sng" dirty="0">
                <a:solidFill>
                  <a:srgbClr val="FAFCFC"/>
                </a:solidFill>
                <a:latin typeface="Roboto"/>
                <a:ea typeface="Roboto"/>
                <a:cs typeface="Roboto"/>
                <a:sym typeface="Helvetica Neue"/>
              </a:rPr>
              <a:t>A new student ground</a:t>
            </a:r>
          </a:p>
          <a:p>
            <a:pPr lvl="2" algn="just">
              <a:lnSpc>
                <a:spcPct val="110000"/>
              </a:lnSpc>
              <a:spcBef>
                <a:spcPts val="0"/>
              </a:spcBef>
              <a:spcAft>
                <a:spcPts val="600"/>
              </a:spcAft>
              <a:defRPr/>
            </a:pPr>
            <a:r>
              <a:rPr lang="en-GB" sz="1400" dirty="0">
                <a:solidFill>
                  <a:srgbClr val="FAFCFC"/>
                </a:solidFill>
                <a:latin typeface="Roboto"/>
                <a:ea typeface="Roboto"/>
                <a:cs typeface="Roboto"/>
                <a:sym typeface="Helvetica Neue"/>
              </a:rPr>
              <a:t>Only applies to student HMOs, June-September, where tenancy entered into less than six months before move-in. </a:t>
            </a:r>
          </a:p>
          <a:p>
            <a:pPr lvl="2" algn="just">
              <a:lnSpc>
                <a:spcPct val="110000"/>
              </a:lnSpc>
              <a:spcBef>
                <a:spcPts val="0"/>
              </a:spcBef>
              <a:spcAft>
                <a:spcPts val="600"/>
              </a:spcAft>
              <a:defRPr/>
            </a:pPr>
            <a:endParaRPr lang="en-GB" sz="1400" dirty="0">
              <a:solidFill>
                <a:srgbClr val="FAFCFC"/>
              </a:solidFill>
              <a:latin typeface="Roboto"/>
              <a:ea typeface="Roboto"/>
              <a:cs typeface="Roboto"/>
              <a:sym typeface="Helvetica Neue"/>
            </a:endParaRPr>
          </a:p>
          <a:p>
            <a:pPr algn="just">
              <a:lnSpc>
                <a:spcPct val="110000"/>
              </a:lnSpc>
              <a:spcBef>
                <a:spcPts val="0"/>
              </a:spcBef>
              <a:spcAft>
                <a:spcPts val="600"/>
              </a:spcAft>
              <a:defRPr/>
            </a:pPr>
            <a:r>
              <a:rPr lang="en-GB" sz="1200" dirty="0">
                <a:solidFill>
                  <a:srgbClr val="FAFCFC"/>
                </a:solidFill>
                <a:latin typeface="Roboto"/>
                <a:ea typeface="Roboto"/>
                <a:cs typeface="Roboto"/>
                <a:sym typeface="Helvetica Neue"/>
              </a:rPr>
              <a:t>New offence for recklessly or knowingly misusing a possession ground, fine of up to £7,000.</a:t>
            </a:r>
          </a:p>
          <a:p>
            <a:pPr algn="just">
              <a:lnSpc>
                <a:spcPct val="110000"/>
              </a:lnSpc>
              <a:spcBef>
                <a:spcPts val="0"/>
              </a:spcBef>
              <a:spcAft>
                <a:spcPts val="600"/>
              </a:spcAft>
              <a:defRPr/>
            </a:pPr>
            <a:r>
              <a:rPr lang="en-GB" sz="1200" dirty="0">
                <a:solidFill>
                  <a:srgbClr val="FAFCFC"/>
                </a:solidFill>
                <a:latin typeface="Roboto"/>
                <a:ea typeface="Roboto"/>
                <a:cs typeface="Roboto"/>
                <a:sym typeface="Helvetica Neue"/>
              </a:rPr>
              <a:t>New civil penalty for illegal eviction or harassment, up to £40,000.</a:t>
            </a:r>
          </a:p>
          <a:p>
            <a:pPr marL="0" indent="0" algn="just">
              <a:lnSpc>
                <a:spcPct val="110000"/>
              </a:lnSpc>
              <a:spcBef>
                <a:spcPts val="0"/>
              </a:spcBef>
              <a:spcAft>
                <a:spcPts val="600"/>
              </a:spcAft>
              <a:buNone/>
              <a:defRPr/>
            </a:pPr>
            <a:endParaRPr lang="en-GB" sz="1800" dirty="0">
              <a:solidFill>
                <a:srgbClr val="163B54"/>
              </a:solidFill>
              <a:latin typeface="Roboto" panose="02000000000000000000" pitchFamily="2" charset="0"/>
              <a:ea typeface="Roboto" panose="02000000000000000000" pitchFamily="2" charset="0"/>
              <a:cs typeface="Roboto" panose="02000000000000000000" pitchFamily="2" charset="0"/>
              <a:sym typeface="Helvetica Neue"/>
            </a:endParaRPr>
          </a:p>
        </p:txBody>
      </p:sp>
      <p:sp>
        <p:nvSpPr>
          <p:cNvPr id="3" name="Title 1">
            <a:extLst>
              <a:ext uri="{FF2B5EF4-FFF2-40B4-BE49-F238E27FC236}">
                <a16:creationId xmlns:a16="http://schemas.microsoft.com/office/drawing/2014/main" id="{FF02B8D3-94E6-EB35-9139-EDCD61D074BF}"/>
              </a:ext>
            </a:extLst>
          </p:cNvPr>
          <p:cNvSpPr txBox="1">
            <a:spLocks/>
          </p:cNvSpPr>
          <p:nvPr/>
        </p:nvSpPr>
        <p:spPr>
          <a:xfrm>
            <a:off x="728964" y="-488858"/>
            <a:ext cx="6651276" cy="1325563"/>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GB" sz="3200" b="1">
                <a:solidFill>
                  <a:srgbClr val="F37936"/>
                </a:solidFill>
                <a:latin typeface="Roboto" panose="02000000000000000000" pitchFamily="2" charset="0"/>
                <a:ea typeface="Roboto" panose="02000000000000000000" pitchFamily="2" charset="0"/>
                <a:cs typeface="Roboto" panose="02000000000000000000" pitchFamily="2" charset="0"/>
                <a:sym typeface="Helvetica Neue"/>
              </a:rPr>
              <a:t>Ending a periodic tenancy</a:t>
            </a:r>
          </a:p>
        </p:txBody>
      </p:sp>
      <p:pic>
        <p:nvPicPr>
          <p:cNvPr id="6" name="Picture 5">
            <a:extLst>
              <a:ext uri="{FF2B5EF4-FFF2-40B4-BE49-F238E27FC236}">
                <a16:creationId xmlns:a16="http://schemas.microsoft.com/office/drawing/2014/main" id="{66D40448-21DA-B4BE-5B48-DDD8B3C0D55E}"/>
              </a:ext>
            </a:extLst>
          </p:cNvPr>
          <p:cNvPicPr>
            <a:picLocks noChangeAspect="1"/>
          </p:cNvPicPr>
          <p:nvPr/>
        </p:nvPicPr>
        <p:blipFill>
          <a:blip r:embed="rId4">
            <a:biLevel thresh="25000"/>
          </a:blip>
          <a:stretch>
            <a:fillRect/>
          </a:stretch>
        </p:blipFill>
        <p:spPr>
          <a:xfrm>
            <a:off x="297818" y="243251"/>
            <a:ext cx="391343" cy="496480"/>
          </a:xfrm>
          <a:prstGeom prst="rect">
            <a:avLst/>
          </a:prstGeom>
        </p:spPr>
      </p:pic>
      <p:pic>
        <p:nvPicPr>
          <p:cNvPr id="7" name="Picture 6">
            <a:extLst>
              <a:ext uri="{FF2B5EF4-FFF2-40B4-BE49-F238E27FC236}">
                <a16:creationId xmlns:a16="http://schemas.microsoft.com/office/drawing/2014/main" id="{289979A1-C8D9-D80A-8395-1E711ED1FBF9}"/>
              </a:ext>
            </a:extLst>
          </p:cNvPr>
          <p:cNvPicPr>
            <a:picLocks noChangeAspect="1"/>
          </p:cNvPicPr>
          <p:nvPr/>
        </p:nvPicPr>
        <p:blipFill>
          <a:blip r:embed="rId5"/>
          <a:stretch>
            <a:fillRect/>
          </a:stretch>
        </p:blipFill>
        <p:spPr>
          <a:xfrm>
            <a:off x="10523744" y="120749"/>
            <a:ext cx="1546249" cy="839804"/>
          </a:xfrm>
          <a:prstGeom prst="rect">
            <a:avLst/>
          </a:prstGeom>
        </p:spPr>
      </p:pic>
    </p:spTree>
    <p:extLst>
      <p:ext uri="{BB962C8B-B14F-4D97-AF65-F5344CB8AC3E}">
        <p14:creationId xmlns:p14="http://schemas.microsoft.com/office/powerpoint/2010/main" val="286827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F8B6A-8DC1-FD71-BA2D-00ECFB376DB2}"/>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9591834E-B0EB-9511-FE05-55C51B340604}"/>
              </a:ext>
            </a:extLst>
          </p:cNvPr>
          <p:cNvSpPr txBox="1">
            <a:spLocks/>
          </p:cNvSpPr>
          <p:nvPr/>
        </p:nvSpPr>
        <p:spPr>
          <a:xfrm>
            <a:off x="296644" y="942957"/>
            <a:ext cx="6817519" cy="521062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spcBef>
                <a:spcPts val="0"/>
              </a:spcBef>
              <a:spcAft>
                <a:spcPts val="600"/>
              </a:spcAft>
              <a:buNone/>
              <a:defRPr/>
            </a:pPr>
            <a:r>
              <a:rPr lang="en-GB" sz="1400" dirty="0">
                <a:solidFill>
                  <a:schemeClr val="bg1"/>
                </a:solidFill>
              </a:rPr>
              <a:t>Register on the database and sign up to the new Ombudsman, for a fee, before a property is let. </a:t>
            </a:r>
          </a:p>
          <a:p>
            <a:pPr marL="0" indent="0" algn="just">
              <a:lnSpc>
                <a:spcPct val="110000"/>
              </a:lnSpc>
              <a:spcBef>
                <a:spcPts val="0"/>
              </a:spcBef>
              <a:spcAft>
                <a:spcPts val="600"/>
              </a:spcAft>
              <a:buNone/>
              <a:defRPr/>
            </a:pPr>
            <a:r>
              <a:rPr lang="en-GB" sz="1400" b="1" dirty="0">
                <a:solidFill>
                  <a:schemeClr val="bg1"/>
                </a:solidFill>
              </a:rPr>
              <a:t>Database: Planned to be phased, regional roll out from end of 2026. </a:t>
            </a:r>
          </a:p>
          <a:p>
            <a:pPr marL="0" indent="0" algn="just">
              <a:lnSpc>
                <a:spcPct val="110000"/>
              </a:lnSpc>
              <a:spcBef>
                <a:spcPts val="0"/>
              </a:spcBef>
              <a:spcAft>
                <a:spcPts val="600"/>
              </a:spcAft>
              <a:buNone/>
              <a:defRPr/>
            </a:pPr>
            <a:r>
              <a:rPr lang="en-GB" sz="1400" b="1" dirty="0">
                <a:solidFill>
                  <a:schemeClr val="bg1"/>
                </a:solidFill>
              </a:rPr>
              <a:t>Ombudsman: Expected 2028.</a:t>
            </a:r>
            <a:r>
              <a:rPr lang="en-US" sz="1400" dirty="0">
                <a:solidFill>
                  <a:schemeClr val="bg1"/>
                </a:solidFill>
              </a:rPr>
              <a:t>​</a:t>
            </a:r>
            <a:endParaRPr kumimoji="0" lang="en-GB" sz="1800" b="1" i="0" u="none" strike="noStrike" kern="1200" cap="none" spc="0" normalizeH="0" baseline="0" noProof="0" dirty="0">
              <a:ln>
                <a:noFill/>
              </a:ln>
              <a:solidFill>
                <a:srgbClr val="F37936"/>
              </a:solidFill>
              <a:effectLst/>
              <a:uLnTx/>
              <a:uFillTx/>
              <a:latin typeface="Roboto" panose="02000000000000000000" pitchFamily="2" charset="0"/>
              <a:ea typeface="Roboto" panose="02000000000000000000" pitchFamily="2" charset="0"/>
              <a:cs typeface="Roboto" panose="02000000000000000000" pitchFamily="2" charset="0"/>
              <a:sym typeface="Helvetica Neue"/>
            </a:endParaRPr>
          </a:p>
          <a:p>
            <a:pPr marL="0" marR="0" lvl="0" indent="0" algn="just"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endParaRPr lang="en-GB" sz="1800" b="1" dirty="0">
              <a:solidFill>
                <a:srgbClr val="F37936"/>
              </a:solidFill>
              <a:latin typeface="Roboto" panose="02000000000000000000" pitchFamily="2" charset="0"/>
              <a:ea typeface="Roboto" panose="02000000000000000000" pitchFamily="2" charset="0"/>
              <a:cs typeface="Roboto" panose="02000000000000000000" pitchFamily="2" charset="0"/>
              <a:sym typeface="Helvetica Neue"/>
            </a:endParaRPr>
          </a:p>
          <a:p>
            <a:pPr marL="0" marR="0" lvl="0" indent="0" algn="just"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F37936"/>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Testing</a:t>
            </a:r>
          </a:p>
          <a:p>
            <a:pPr marL="228600" marR="0" lvl="0" indent="-228600" algn="just"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AFCFC"/>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We are aware of some landlords and agents who are testing it who have spoken to us who are taking part in database testing and so far, it has primarily been testing functionality (registering, inputting information, uploading documents.)</a:t>
            </a:r>
          </a:p>
          <a:p>
            <a:pPr marL="0" marR="0" lvl="0" indent="0" algn="just" defTabSz="914400" rtl="0" eaLnBrk="1" fontAlgn="auto" latinLnBrk="0" hangingPunct="1">
              <a:lnSpc>
                <a:spcPct val="110000"/>
              </a:lnSpc>
              <a:spcBef>
                <a:spcPts val="0"/>
              </a:spcBef>
              <a:spcAft>
                <a:spcPts val="600"/>
              </a:spcAft>
              <a:buClrTx/>
              <a:buSzTx/>
              <a:buNone/>
              <a:tabLst/>
              <a:defRPr/>
            </a:pPr>
            <a:endParaRPr kumimoji="0" lang="en-GB" sz="1400" b="0" i="0" u="none" strike="noStrike" kern="1200" cap="none" spc="0" normalizeH="0" baseline="0" noProof="0" dirty="0">
              <a:ln>
                <a:noFill/>
              </a:ln>
              <a:solidFill>
                <a:srgbClr val="FAFCFC"/>
              </a:solidFill>
              <a:effectLst/>
              <a:uLnTx/>
              <a:uFillTx/>
              <a:latin typeface="Roboto" panose="02000000000000000000" pitchFamily="2" charset="0"/>
              <a:ea typeface="Roboto" panose="02000000000000000000" pitchFamily="2" charset="0"/>
              <a:cs typeface="Roboto" panose="02000000000000000000" pitchFamily="2" charset="0"/>
              <a:sym typeface="Helvetica Neue"/>
            </a:endParaRPr>
          </a:p>
          <a:p>
            <a:pPr marL="0" marR="0" lvl="0" indent="0" algn="just"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F37936"/>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Fees</a:t>
            </a:r>
          </a:p>
          <a:p>
            <a:pPr marL="228600" marR="0" lvl="0" indent="-228600" algn="just"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AFCFC"/>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Currently there is no clear indication of the costs of the database or ombudsman. The impact assessment estimated costs of £7 a year but this seems unlikely.</a:t>
            </a:r>
          </a:p>
          <a:p>
            <a:pPr marL="228600" marR="0" lvl="0" indent="-228600" algn="just"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AFCFC"/>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A likely educated guess would be comparable but slightly lesser than selective licensing costs as both selective licensing schemes and the databases’ fees are to cover the set up, administration, application and enforcement.</a:t>
            </a:r>
          </a:p>
          <a:p>
            <a:pPr marL="228600" marR="0" lvl="0" indent="-228600" algn="just"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AFCFC"/>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Rough estimate – around £700 for a selective licence for 5 years. Database will  renew yearly instead but be comparable over the same time period.</a:t>
            </a:r>
          </a:p>
          <a:p>
            <a:pPr marL="228600" marR="0" lvl="0" indent="-228600" algn="just"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AFCFC"/>
              </a:solidFill>
              <a:effectLst/>
              <a:uLnTx/>
              <a:uFillTx/>
              <a:latin typeface="Roboto" panose="02000000000000000000" pitchFamily="2" charset="0"/>
              <a:ea typeface="Roboto" panose="02000000000000000000" pitchFamily="2" charset="0"/>
              <a:cs typeface="Roboto" panose="02000000000000000000" pitchFamily="2" charset="0"/>
              <a:sym typeface="Helvetica Neue"/>
            </a:endParaRPr>
          </a:p>
          <a:p>
            <a:pPr marL="228600" marR="0" lvl="0" indent="-228600" algn="just"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AFCFC"/>
              </a:solidFill>
              <a:effectLst/>
              <a:uLnTx/>
              <a:uFillTx/>
              <a:latin typeface="Roboto" panose="02000000000000000000" pitchFamily="2" charset="0"/>
              <a:ea typeface="Roboto" panose="02000000000000000000" pitchFamily="2" charset="0"/>
              <a:cs typeface="Roboto" panose="02000000000000000000" pitchFamily="2" charset="0"/>
              <a:sym typeface="Helvetica Neue"/>
            </a:endParaRPr>
          </a:p>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FAFCFC"/>
              </a:solidFill>
              <a:effectLst/>
              <a:uLnTx/>
              <a:uFillTx/>
              <a:latin typeface="Source Sans Pro" panose="020B0503030403020204" pitchFamily="34" charset="0"/>
              <a:ea typeface="Source Sans Pro" panose="020B0503030403020204" pitchFamily="34" charset="0"/>
              <a:cs typeface="+mn-cs"/>
              <a:sym typeface="Helvetica Neue"/>
            </a:endParaRPr>
          </a:p>
          <a:p>
            <a:pPr marL="22860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AFCFC"/>
              </a:solidFill>
              <a:effectLst/>
              <a:uLnTx/>
              <a:uFillTx/>
              <a:latin typeface="Source Sans Pro" panose="020B0503030403020204" pitchFamily="34" charset="0"/>
              <a:ea typeface="Source Sans Pro" panose="020B0503030403020204" pitchFamily="34" charset="0"/>
              <a:cs typeface="+mn-cs"/>
              <a:sym typeface="Helvetica Neue"/>
            </a:endParaRPr>
          </a:p>
          <a:p>
            <a:pPr marL="22860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AFCFC"/>
              </a:solidFill>
              <a:effectLst/>
              <a:uLnTx/>
              <a:uFillTx/>
              <a:latin typeface="Source Sans Pro" panose="020B0503030403020204" pitchFamily="34" charset="0"/>
              <a:ea typeface="Source Sans Pro" panose="020B0503030403020204" pitchFamily="34" charset="0"/>
              <a:cs typeface="+mn-cs"/>
              <a:sym typeface="Helvetica Neue"/>
            </a:endParaRPr>
          </a:p>
          <a:p>
            <a:pPr marL="22860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AFCFC"/>
              </a:solidFill>
              <a:effectLst/>
              <a:uLnTx/>
              <a:uFillTx/>
              <a:latin typeface="Source Sans Pro" panose="020B0503030403020204" pitchFamily="34" charset="0"/>
              <a:ea typeface="Source Sans Pro" panose="020B0503030403020204" pitchFamily="34" charset="0"/>
              <a:cs typeface="+mn-cs"/>
              <a:sym typeface="Helvetica Neue"/>
            </a:endParaRPr>
          </a:p>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FAFCFC"/>
              </a:solidFill>
              <a:effectLst/>
              <a:uLnTx/>
              <a:uFillTx/>
              <a:latin typeface="Source Sans Pro" panose="020B0503030403020204" pitchFamily="34" charset="0"/>
              <a:ea typeface="Source Sans Pro" panose="020B0503030403020204" pitchFamily="34" charset="0"/>
              <a:cs typeface="+mn-cs"/>
              <a:sym typeface="Helvetica Neue"/>
            </a:endParaRPr>
          </a:p>
          <a:p>
            <a:pPr marL="22860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AFCFC"/>
              </a:solidFill>
              <a:effectLst/>
              <a:uLnTx/>
              <a:uFillTx/>
              <a:latin typeface="Source Sans Pro" panose="020B0503030403020204" pitchFamily="34" charset="0"/>
              <a:ea typeface="Source Sans Pro" panose="020B0503030403020204" pitchFamily="34" charset="0"/>
              <a:cs typeface="+mn-cs"/>
              <a:sym typeface="Helvetica Neue"/>
            </a:endParaRPr>
          </a:p>
          <a:p>
            <a:pPr marL="685800" marR="0" lvl="1"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AFCFC"/>
              </a:solidFill>
              <a:effectLst/>
              <a:uLnTx/>
              <a:uFillTx/>
              <a:latin typeface="Source Sans Pro" panose="020B0503030403020204" pitchFamily="34" charset="0"/>
              <a:ea typeface="Source Sans Pro" panose="020B0503030403020204" pitchFamily="34" charset="0"/>
              <a:cs typeface="+mn-cs"/>
              <a:sym typeface="Helvetica Neue"/>
            </a:endParaRPr>
          </a:p>
          <a:p>
            <a:pPr marL="685800" marR="0" lvl="1"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163B54">
                  <a:lumMod val="95000"/>
                  <a:lumOff val="5000"/>
                </a:srgbClr>
              </a:solidFill>
              <a:effectLst/>
              <a:uLnTx/>
              <a:uFillTx/>
              <a:latin typeface="Source Sans Pro" panose="020B0503030403020204" pitchFamily="34" charset="0"/>
              <a:ea typeface="Source Sans Pro" panose="020B0503030403020204" pitchFamily="34" charset="0"/>
              <a:cs typeface="+mn-cs"/>
              <a:sym typeface="Helvetica Neue"/>
            </a:endParaRPr>
          </a:p>
        </p:txBody>
      </p:sp>
      <p:sp>
        <p:nvSpPr>
          <p:cNvPr id="3" name="Title 1">
            <a:extLst>
              <a:ext uri="{FF2B5EF4-FFF2-40B4-BE49-F238E27FC236}">
                <a16:creationId xmlns:a16="http://schemas.microsoft.com/office/drawing/2014/main" id="{CA838181-C19B-1F51-4743-21180C72C949}"/>
              </a:ext>
            </a:extLst>
          </p:cNvPr>
          <p:cNvSpPr txBox="1">
            <a:spLocks/>
          </p:cNvSpPr>
          <p:nvPr/>
        </p:nvSpPr>
        <p:spPr>
          <a:xfrm>
            <a:off x="746058" y="-510469"/>
            <a:ext cx="6651276" cy="1325563"/>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F37936"/>
                </a:solidFill>
                <a:effectLst/>
                <a:uLnTx/>
                <a:uFillTx/>
                <a:latin typeface="Roboto" panose="02000000000000000000" pitchFamily="2" charset="0"/>
                <a:ea typeface="Roboto" panose="02000000000000000000" pitchFamily="2" charset="0"/>
                <a:cs typeface="Roboto" panose="02000000000000000000" pitchFamily="2" charset="0"/>
                <a:sym typeface="Helvetica Neue"/>
              </a:rPr>
              <a:t>PRS Database and Ombudsman</a:t>
            </a:r>
            <a:endParaRPr kumimoji="0" lang="en-GB" sz="3200" b="1" i="0" u="none" strike="noStrike" kern="1200" cap="none" spc="0" normalizeH="0" baseline="0" noProof="0">
              <a:ln>
                <a:noFill/>
              </a:ln>
              <a:solidFill>
                <a:srgbClr val="F37936"/>
              </a:solidFill>
              <a:effectLst/>
              <a:uLnTx/>
              <a:uFillTx/>
              <a:latin typeface="Source Sans Pro" panose="020B0503030403020204" pitchFamily="34" charset="0"/>
              <a:ea typeface="Source Sans Pro" panose="020B0503030403020204" pitchFamily="34" charset="0"/>
              <a:cs typeface="+mj-cs"/>
              <a:sym typeface="Helvetica Neue"/>
            </a:endParaRPr>
          </a:p>
        </p:txBody>
      </p:sp>
      <p:pic>
        <p:nvPicPr>
          <p:cNvPr id="4" name="Picture 3">
            <a:extLst>
              <a:ext uri="{FF2B5EF4-FFF2-40B4-BE49-F238E27FC236}">
                <a16:creationId xmlns:a16="http://schemas.microsoft.com/office/drawing/2014/main" id="{07D8A5B2-B567-0774-C8E7-699025C98ADA}"/>
              </a:ext>
            </a:extLst>
          </p:cNvPr>
          <p:cNvPicPr>
            <a:picLocks noChangeAspect="1"/>
          </p:cNvPicPr>
          <p:nvPr/>
        </p:nvPicPr>
        <p:blipFill>
          <a:blip r:embed="rId3">
            <a:biLevel thresh="25000"/>
          </a:blip>
          <a:stretch>
            <a:fillRect/>
          </a:stretch>
        </p:blipFill>
        <p:spPr>
          <a:xfrm>
            <a:off x="296644" y="247265"/>
            <a:ext cx="391343" cy="496480"/>
          </a:xfrm>
          <a:prstGeom prst="rect">
            <a:avLst/>
          </a:prstGeom>
        </p:spPr>
      </p:pic>
      <p:pic>
        <p:nvPicPr>
          <p:cNvPr id="6" name="Picture 5">
            <a:extLst>
              <a:ext uri="{FF2B5EF4-FFF2-40B4-BE49-F238E27FC236}">
                <a16:creationId xmlns:a16="http://schemas.microsoft.com/office/drawing/2014/main" id="{988E998E-8CD5-45B3-C3F6-05D5F2A398B7}"/>
              </a:ext>
            </a:extLst>
          </p:cNvPr>
          <p:cNvPicPr>
            <a:picLocks noChangeAspect="1"/>
          </p:cNvPicPr>
          <p:nvPr/>
        </p:nvPicPr>
        <p:blipFill>
          <a:blip r:embed="rId4"/>
          <a:stretch>
            <a:fillRect/>
          </a:stretch>
        </p:blipFill>
        <p:spPr>
          <a:xfrm>
            <a:off x="10491028" y="103153"/>
            <a:ext cx="1546249" cy="839804"/>
          </a:xfrm>
          <a:prstGeom prst="rect">
            <a:avLst/>
          </a:prstGeom>
        </p:spPr>
      </p:pic>
      <p:pic>
        <p:nvPicPr>
          <p:cNvPr id="8" name="Picture 7">
            <a:extLst>
              <a:ext uri="{FF2B5EF4-FFF2-40B4-BE49-F238E27FC236}">
                <a16:creationId xmlns:a16="http://schemas.microsoft.com/office/drawing/2014/main" id="{B05C6D13-5190-D8D5-C760-12708BBCF9F2}"/>
              </a:ext>
            </a:extLst>
          </p:cNvPr>
          <p:cNvPicPr>
            <a:picLocks noChangeAspect="1"/>
          </p:cNvPicPr>
          <p:nvPr/>
        </p:nvPicPr>
        <p:blipFill>
          <a:blip r:embed="rId5"/>
          <a:stretch>
            <a:fillRect/>
          </a:stretch>
        </p:blipFill>
        <p:spPr>
          <a:xfrm>
            <a:off x="7455408" y="0"/>
            <a:ext cx="4736593" cy="6858000"/>
          </a:xfrm>
          <a:prstGeom prst="rect">
            <a:avLst/>
          </a:prstGeom>
        </p:spPr>
      </p:pic>
    </p:spTree>
    <p:extLst>
      <p:ext uri="{BB962C8B-B14F-4D97-AF65-F5344CB8AC3E}">
        <p14:creationId xmlns:p14="http://schemas.microsoft.com/office/powerpoint/2010/main" val="1121360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B4CDA-CE81-F22D-E9CB-4C8C60039211}"/>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0539E33C-AFFA-2331-B545-800CC47976DD}"/>
              </a:ext>
            </a:extLst>
          </p:cNvPr>
          <p:cNvSpPr txBox="1">
            <a:spLocks/>
          </p:cNvSpPr>
          <p:nvPr/>
        </p:nvSpPr>
        <p:spPr>
          <a:xfrm>
            <a:off x="296644" y="942957"/>
            <a:ext cx="6817519" cy="521062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spcBef>
                <a:spcPts val="0"/>
              </a:spcBef>
              <a:spcAft>
                <a:spcPts val="600"/>
              </a:spcAft>
              <a:buNone/>
              <a:defRPr/>
            </a:pPr>
            <a:r>
              <a:rPr lang="en-GB" sz="1800" b="1" dirty="0">
                <a:solidFill>
                  <a:srgbClr val="F37936"/>
                </a:solidFill>
                <a:latin typeface="Roboto" panose="02000000000000000000" pitchFamily="2" charset="0"/>
                <a:ea typeface="Roboto" panose="02000000000000000000" pitchFamily="2" charset="0"/>
                <a:cs typeface="Roboto"/>
                <a:sym typeface="Helvetica Neue"/>
              </a:rPr>
              <a:t>New fines and powers</a:t>
            </a:r>
            <a:endParaRPr lang="en-GB" sz="1800" b="1" dirty="0">
              <a:solidFill>
                <a:srgbClr val="F37936"/>
              </a:solidFill>
              <a:latin typeface="Roboto"/>
              <a:ea typeface="Roboto"/>
              <a:cs typeface="Roboto"/>
              <a:sym typeface="Helvetica Neue"/>
            </a:endParaRPr>
          </a:p>
          <a:p>
            <a:pPr>
              <a:lnSpc>
                <a:spcPct val="110000"/>
              </a:lnSpc>
              <a:spcBef>
                <a:spcPts val="0"/>
              </a:spcBef>
              <a:spcAft>
                <a:spcPts val="600"/>
              </a:spcAft>
              <a:defRPr/>
            </a:pPr>
            <a:r>
              <a:rPr lang="en-GB" sz="1800" dirty="0">
                <a:solidFill>
                  <a:srgbClr val="FAFCFC"/>
                </a:solidFill>
                <a:latin typeface="Roboto" panose="02000000000000000000" pitchFamily="2" charset="0"/>
                <a:ea typeface="Roboto" panose="02000000000000000000" pitchFamily="2" charset="0"/>
                <a:sym typeface="Helvetica Neue"/>
              </a:rPr>
              <a:t>Local authority fines of up to £7,000 or £40,000 for a host of new offences, including:</a:t>
            </a:r>
          </a:p>
          <a:p>
            <a:pPr lvl="1">
              <a:lnSpc>
                <a:spcPct val="110000"/>
              </a:lnSpc>
              <a:spcBef>
                <a:spcPts val="0"/>
              </a:spcBef>
              <a:spcAft>
                <a:spcPts val="600"/>
              </a:spcAft>
              <a:defRPr/>
            </a:pPr>
            <a:r>
              <a:rPr lang="en-GB" sz="1600" dirty="0">
                <a:solidFill>
                  <a:srgbClr val="FAFCFC"/>
                </a:solidFill>
                <a:latin typeface="Roboto" panose="02000000000000000000" pitchFamily="2" charset="0"/>
                <a:ea typeface="Roboto" panose="02000000000000000000" pitchFamily="2" charset="0"/>
                <a:sym typeface="Helvetica Neue"/>
              </a:rPr>
              <a:t>Not joining the database, offering a fixed term tenancy, misusing a possession ground, not giving a written statement, taking rent in advance and breaching the Decent Homes Standard.</a:t>
            </a:r>
          </a:p>
          <a:p>
            <a:pPr>
              <a:lnSpc>
                <a:spcPct val="110000"/>
              </a:lnSpc>
              <a:spcBef>
                <a:spcPts val="0"/>
              </a:spcBef>
              <a:spcAft>
                <a:spcPts val="600"/>
              </a:spcAft>
              <a:defRPr/>
            </a:pPr>
            <a:r>
              <a:rPr lang="en-GB" sz="1800" dirty="0">
                <a:solidFill>
                  <a:srgbClr val="FAFCFC"/>
                </a:solidFill>
                <a:latin typeface="Roboto" panose="02000000000000000000" pitchFamily="2" charset="0"/>
                <a:ea typeface="Roboto" panose="02000000000000000000" pitchFamily="2" charset="0"/>
                <a:sym typeface="Helvetica Neue"/>
              </a:rPr>
              <a:t>Local authorities may also enter business and rented properties without a warrant or notice for certain offences.</a:t>
            </a:r>
          </a:p>
          <a:p>
            <a:pPr>
              <a:lnSpc>
                <a:spcPct val="110000"/>
              </a:lnSpc>
              <a:spcBef>
                <a:spcPts val="0"/>
              </a:spcBef>
              <a:spcAft>
                <a:spcPts val="600"/>
              </a:spcAft>
              <a:defRPr/>
            </a:pPr>
            <a:r>
              <a:rPr lang="en-GB" sz="1800" dirty="0">
                <a:solidFill>
                  <a:srgbClr val="FAFCFC"/>
                </a:solidFill>
                <a:latin typeface="Roboto" panose="02000000000000000000" pitchFamily="2" charset="0"/>
                <a:ea typeface="Roboto" panose="02000000000000000000" pitchFamily="2" charset="0"/>
                <a:sym typeface="Helvetica Neue"/>
              </a:rPr>
              <a:t>Investigatory powers will be available two months after Royal Assent (i.e. ahead of the Bill coming into force).</a:t>
            </a:r>
          </a:p>
          <a:p>
            <a:pPr>
              <a:lnSpc>
                <a:spcPct val="110000"/>
              </a:lnSpc>
              <a:spcBef>
                <a:spcPts val="0"/>
              </a:spcBef>
              <a:spcAft>
                <a:spcPts val="600"/>
              </a:spcAft>
              <a:defRPr/>
            </a:pPr>
            <a:endParaRPr lang="en-GB" sz="1800" dirty="0">
              <a:solidFill>
                <a:srgbClr val="FAFCFC"/>
              </a:solidFill>
              <a:latin typeface="Roboto" panose="02000000000000000000" pitchFamily="2" charset="0"/>
              <a:ea typeface="Roboto" panose="02000000000000000000" pitchFamily="2" charset="0"/>
              <a:sym typeface="Helvetica Neue"/>
            </a:endParaRPr>
          </a:p>
          <a:p>
            <a:pPr marL="0" indent="0" algn="just">
              <a:lnSpc>
                <a:spcPct val="110000"/>
              </a:lnSpc>
              <a:spcBef>
                <a:spcPts val="0"/>
              </a:spcBef>
              <a:spcAft>
                <a:spcPts val="600"/>
              </a:spcAft>
              <a:buNone/>
              <a:defRPr/>
            </a:pPr>
            <a:r>
              <a:rPr lang="en-GB" sz="1800" b="1" dirty="0">
                <a:solidFill>
                  <a:srgbClr val="F37936"/>
                </a:solidFill>
                <a:latin typeface="Roboto" panose="02000000000000000000" pitchFamily="2" charset="0"/>
                <a:ea typeface="Roboto" panose="02000000000000000000" pitchFamily="2" charset="0"/>
                <a:cs typeface="Roboto"/>
                <a:sym typeface="Helvetica Neue"/>
              </a:rPr>
              <a:t>Rent repayment orders</a:t>
            </a:r>
            <a:endParaRPr lang="en-GB" sz="1800" b="1" dirty="0">
              <a:solidFill>
                <a:srgbClr val="F37936"/>
              </a:solidFill>
              <a:latin typeface="Roboto"/>
              <a:ea typeface="Roboto"/>
              <a:cs typeface="Roboto"/>
              <a:sym typeface="Helvetica Neue"/>
            </a:endParaRPr>
          </a:p>
          <a:p>
            <a:pPr>
              <a:lnSpc>
                <a:spcPct val="110000"/>
              </a:lnSpc>
              <a:spcBef>
                <a:spcPts val="0"/>
              </a:spcBef>
              <a:spcAft>
                <a:spcPts val="600"/>
              </a:spcAft>
              <a:defRPr/>
            </a:pPr>
            <a:r>
              <a:rPr lang="en-GB" sz="1800" dirty="0">
                <a:solidFill>
                  <a:srgbClr val="FAFCFC"/>
                </a:solidFill>
                <a:latin typeface="Roboto" panose="02000000000000000000" pitchFamily="2" charset="0"/>
                <a:ea typeface="Roboto" panose="02000000000000000000" pitchFamily="2" charset="0"/>
                <a:sym typeface="Helvetica Neue"/>
              </a:rPr>
              <a:t>Rent repayment orders are to be expanded to cover two years instead of one and become available for a range of new offences.</a:t>
            </a:r>
          </a:p>
          <a:p>
            <a:pPr marL="0" indent="0">
              <a:lnSpc>
                <a:spcPct val="110000"/>
              </a:lnSpc>
              <a:spcBef>
                <a:spcPts val="0"/>
              </a:spcBef>
              <a:spcAft>
                <a:spcPts val="600"/>
              </a:spcAft>
              <a:buNone/>
              <a:defRPr/>
            </a:pPr>
            <a:endParaRPr lang="en-GB" sz="1800" b="1" dirty="0">
              <a:solidFill>
                <a:srgbClr val="FAFCFC"/>
              </a:solidFill>
              <a:latin typeface="Source Sans Pro" panose="020B0503030403020204" pitchFamily="34" charset="0"/>
              <a:ea typeface="Source Sans Pro" panose="020B0503030403020204" pitchFamily="34" charset="0"/>
              <a:sym typeface="Helvetica Neue"/>
            </a:endParaRPr>
          </a:p>
          <a:p>
            <a:pPr>
              <a:lnSpc>
                <a:spcPct val="110000"/>
              </a:lnSpc>
              <a:spcBef>
                <a:spcPts val="0"/>
              </a:spcBef>
              <a:spcAft>
                <a:spcPts val="600"/>
              </a:spcAft>
              <a:defRPr/>
            </a:pPr>
            <a:endParaRPr lang="en-GB" sz="1800" dirty="0">
              <a:solidFill>
                <a:srgbClr val="FAFCFC"/>
              </a:solidFill>
              <a:latin typeface="Source Sans Pro" panose="020B0503030403020204" pitchFamily="34" charset="0"/>
              <a:ea typeface="Source Sans Pro" panose="020B0503030403020204" pitchFamily="34" charset="0"/>
              <a:sym typeface="Helvetica Neue"/>
            </a:endParaRPr>
          </a:p>
          <a:p>
            <a:pPr>
              <a:lnSpc>
                <a:spcPct val="110000"/>
              </a:lnSpc>
              <a:spcBef>
                <a:spcPts val="0"/>
              </a:spcBef>
              <a:spcAft>
                <a:spcPts val="600"/>
              </a:spcAft>
              <a:defRPr/>
            </a:pPr>
            <a:endParaRPr lang="en-GB" sz="1800" dirty="0">
              <a:solidFill>
                <a:srgbClr val="FAFCFC"/>
              </a:solidFill>
              <a:latin typeface="Source Sans Pro" panose="020B0503030403020204" pitchFamily="34" charset="0"/>
              <a:ea typeface="Source Sans Pro" panose="020B0503030403020204" pitchFamily="34" charset="0"/>
              <a:sym typeface="Helvetica Neue"/>
            </a:endParaRPr>
          </a:p>
          <a:p>
            <a:pPr>
              <a:lnSpc>
                <a:spcPct val="110000"/>
              </a:lnSpc>
              <a:spcBef>
                <a:spcPts val="0"/>
              </a:spcBef>
              <a:spcAft>
                <a:spcPts val="600"/>
              </a:spcAft>
              <a:defRPr/>
            </a:pPr>
            <a:endParaRPr lang="en-GB" sz="1800" dirty="0">
              <a:solidFill>
                <a:srgbClr val="FAFCFC"/>
              </a:solidFill>
              <a:latin typeface="Source Sans Pro" panose="020B0503030403020204" pitchFamily="34" charset="0"/>
              <a:ea typeface="Source Sans Pro" panose="020B0503030403020204" pitchFamily="34" charset="0"/>
              <a:sym typeface="Helvetica Neue"/>
            </a:endParaRPr>
          </a:p>
          <a:p>
            <a:pPr marL="0" indent="0">
              <a:lnSpc>
                <a:spcPct val="110000"/>
              </a:lnSpc>
              <a:spcBef>
                <a:spcPts val="0"/>
              </a:spcBef>
              <a:spcAft>
                <a:spcPts val="600"/>
              </a:spcAft>
              <a:buNone/>
              <a:defRPr/>
            </a:pPr>
            <a:endParaRPr lang="en-GB" sz="1800" dirty="0">
              <a:solidFill>
                <a:srgbClr val="FAFCFC"/>
              </a:solidFill>
              <a:latin typeface="Source Sans Pro" panose="020B0503030403020204" pitchFamily="34" charset="0"/>
              <a:ea typeface="Source Sans Pro" panose="020B0503030403020204" pitchFamily="34" charset="0"/>
              <a:sym typeface="Helvetica Neue"/>
            </a:endParaRPr>
          </a:p>
          <a:p>
            <a:pPr>
              <a:lnSpc>
                <a:spcPct val="110000"/>
              </a:lnSpc>
              <a:spcBef>
                <a:spcPts val="0"/>
              </a:spcBef>
              <a:spcAft>
                <a:spcPts val="600"/>
              </a:spcAft>
              <a:defRPr/>
            </a:pPr>
            <a:endParaRPr lang="en-GB" sz="1800" dirty="0">
              <a:solidFill>
                <a:srgbClr val="FAFCFC"/>
              </a:solidFill>
              <a:latin typeface="Source Sans Pro" panose="020B0503030403020204" pitchFamily="34" charset="0"/>
              <a:ea typeface="Source Sans Pro" panose="020B0503030403020204" pitchFamily="34" charset="0"/>
              <a:sym typeface="Helvetica Neue"/>
            </a:endParaRPr>
          </a:p>
          <a:p>
            <a:pPr lvl="1">
              <a:lnSpc>
                <a:spcPct val="110000"/>
              </a:lnSpc>
              <a:spcBef>
                <a:spcPts val="0"/>
              </a:spcBef>
              <a:spcAft>
                <a:spcPts val="600"/>
              </a:spcAft>
              <a:defRPr/>
            </a:pPr>
            <a:endParaRPr lang="en-GB" sz="1800" dirty="0">
              <a:solidFill>
                <a:srgbClr val="FAFCFC"/>
              </a:solidFill>
              <a:latin typeface="Source Sans Pro" panose="020B0503030403020204" pitchFamily="34" charset="0"/>
              <a:ea typeface="Source Sans Pro" panose="020B0503030403020204" pitchFamily="34" charset="0"/>
              <a:sym typeface="Helvetica Neue"/>
            </a:endParaRPr>
          </a:p>
          <a:p>
            <a:pPr lvl="1">
              <a:lnSpc>
                <a:spcPct val="110000"/>
              </a:lnSpc>
              <a:spcBef>
                <a:spcPts val="0"/>
              </a:spcBef>
              <a:spcAft>
                <a:spcPts val="600"/>
              </a:spcAft>
              <a:defRPr/>
            </a:pPr>
            <a:endParaRPr lang="en-GB" sz="1800" dirty="0">
              <a:solidFill>
                <a:srgbClr val="163B54">
                  <a:lumMod val="95000"/>
                  <a:lumOff val="5000"/>
                </a:srgbClr>
              </a:solidFill>
              <a:latin typeface="Source Sans Pro" panose="020B0503030403020204" pitchFamily="34" charset="0"/>
              <a:ea typeface="Source Sans Pro" panose="020B0503030403020204" pitchFamily="34" charset="0"/>
              <a:sym typeface="Helvetica Neue"/>
            </a:endParaRPr>
          </a:p>
        </p:txBody>
      </p:sp>
      <p:sp>
        <p:nvSpPr>
          <p:cNvPr id="3" name="Title 1">
            <a:extLst>
              <a:ext uri="{FF2B5EF4-FFF2-40B4-BE49-F238E27FC236}">
                <a16:creationId xmlns:a16="http://schemas.microsoft.com/office/drawing/2014/main" id="{88494DCA-47A4-A4E9-70C2-64710834F9D2}"/>
              </a:ext>
            </a:extLst>
          </p:cNvPr>
          <p:cNvSpPr txBox="1">
            <a:spLocks/>
          </p:cNvSpPr>
          <p:nvPr/>
        </p:nvSpPr>
        <p:spPr>
          <a:xfrm>
            <a:off x="687986" y="-525576"/>
            <a:ext cx="6651276" cy="1325563"/>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GB" sz="3200" b="1">
                <a:solidFill>
                  <a:srgbClr val="F37936"/>
                </a:solidFill>
                <a:latin typeface="Roboto" panose="02000000000000000000" pitchFamily="2" charset="0"/>
                <a:ea typeface="Roboto" panose="02000000000000000000" pitchFamily="2" charset="0"/>
                <a:cs typeface="Roboto" panose="02000000000000000000" pitchFamily="2" charset="0"/>
                <a:sym typeface="Helvetica Neue"/>
              </a:rPr>
              <a:t>Enforcement</a:t>
            </a:r>
            <a:endParaRPr lang="en-GB" sz="3200" b="1">
              <a:solidFill>
                <a:srgbClr val="F37936"/>
              </a:solidFill>
              <a:latin typeface="Source Sans Pro" panose="020B0503030403020204" pitchFamily="34" charset="0"/>
              <a:ea typeface="Source Sans Pro" panose="020B0503030403020204" pitchFamily="34" charset="0"/>
              <a:sym typeface="Helvetica Neue"/>
            </a:endParaRPr>
          </a:p>
        </p:txBody>
      </p:sp>
      <p:pic>
        <p:nvPicPr>
          <p:cNvPr id="4" name="Picture 3">
            <a:extLst>
              <a:ext uri="{FF2B5EF4-FFF2-40B4-BE49-F238E27FC236}">
                <a16:creationId xmlns:a16="http://schemas.microsoft.com/office/drawing/2014/main" id="{02D7648D-91D7-4EFE-15D3-88121D544A3E}"/>
              </a:ext>
            </a:extLst>
          </p:cNvPr>
          <p:cNvPicPr>
            <a:picLocks noChangeAspect="1"/>
          </p:cNvPicPr>
          <p:nvPr/>
        </p:nvPicPr>
        <p:blipFill>
          <a:blip r:embed="rId3">
            <a:biLevel thresh="25000"/>
          </a:blip>
          <a:stretch>
            <a:fillRect/>
          </a:stretch>
        </p:blipFill>
        <p:spPr>
          <a:xfrm>
            <a:off x="296644" y="207937"/>
            <a:ext cx="391343" cy="496480"/>
          </a:xfrm>
          <a:prstGeom prst="rect">
            <a:avLst/>
          </a:prstGeom>
        </p:spPr>
      </p:pic>
      <p:pic>
        <p:nvPicPr>
          <p:cNvPr id="6" name="Picture 5">
            <a:extLst>
              <a:ext uri="{FF2B5EF4-FFF2-40B4-BE49-F238E27FC236}">
                <a16:creationId xmlns:a16="http://schemas.microsoft.com/office/drawing/2014/main" id="{FBE6C6BB-9785-C4C5-4EA9-E40F5980EF32}"/>
              </a:ext>
            </a:extLst>
          </p:cNvPr>
          <p:cNvPicPr>
            <a:picLocks noChangeAspect="1"/>
          </p:cNvPicPr>
          <p:nvPr/>
        </p:nvPicPr>
        <p:blipFill>
          <a:blip r:embed="rId4"/>
          <a:stretch>
            <a:fillRect/>
          </a:stretch>
        </p:blipFill>
        <p:spPr>
          <a:xfrm>
            <a:off x="10491028" y="103153"/>
            <a:ext cx="1546249" cy="839804"/>
          </a:xfrm>
          <a:prstGeom prst="rect">
            <a:avLst/>
          </a:prstGeom>
        </p:spPr>
      </p:pic>
      <p:pic>
        <p:nvPicPr>
          <p:cNvPr id="8" name="Picture 7">
            <a:extLst>
              <a:ext uri="{FF2B5EF4-FFF2-40B4-BE49-F238E27FC236}">
                <a16:creationId xmlns:a16="http://schemas.microsoft.com/office/drawing/2014/main" id="{4056E7D2-E8D5-B600-4CE8-C872C1181AA6}"/>
              </a:ext>
            </a:extLst>
          </p:cNvPr>
          <p:cNvPicPr>
            <a:picLocks noChangeAspect="1"/>
          </p:cNvPicPr>
          <p:nvPr/>
        </p:nvPicPr>
        <p:blipFill>
          <a:blip r:embed="rId5"/>
          <a:stretch>
            <a:fillRect/>
          </a:stretch>
        </p:blipFill>
        <p:spPr>
          <a:xfrm>
            <a:off x="7455408" y="0"/>
            <a:ext cx="4736593" cy="6858000"/>
          </a:xfrm>
          <a:prstGeom prst="rect">
            <a:avLst/>
          </a:prstGeom>
        </p:spPr>
      </p:pic>
    </p:spTree>
    <p:extLst>
      <p:ext uri="{BB962C8B-B14F-4D97-AF65-F5344CB8AC3E}">
        <p14:creationId xmlns:p14="http://schemas.microsoft.com/office/powerpoint/2010/main" val="3377593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88715-A050-D305-5B90-F077570D0B11}"/>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D4489D3B-EC4D-DE37-CEEC-809C771CB5F0}"/>
              </a:ext>
            </a:extLst>
          </p:cNvPr>
          <p:cNvSpPr txBox="1">
            <a:spLocks/>
          </p:cNvSpPr>
          <p:nvPr/>
        </p:nvSpPr>
        <p:spPr>
          <a:xfrm>
            <a:off x="1260616" y="548727"/>
            <a:ext cx="10564090" cy="812816"/>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37321"/>
                </a:solidFill>
                <a:effectLst/>
                <a:uLnTx/>
                <a:uFillTx/>
                <a:latin typeface="Roboto" panose="02000000000000000000" pitchFamily="2" charset="0"/>
                <a:ea typeface="Roboto" panose="02000000000000000000" pitchFamily="2" charset="0"/>
                <a:cs typeface="+mj-cs"/>
                <a:sym typeface="Helvetica Neue"/>
              </a:rPr>
              <a:t>Key dates: phase 1 </a:t>
            </a:r>
          </a:p>
        </p:txBody>
      </p:sp>
      <p:pic>
        <p:nvPicPr>
          <p:cNvPr id="27" name="Picture 26">
            <a:extLst>
              <a:ext uri="{FF2B5EF4-FFF2-40B4-BE49-F238E27FC236}">
                <a16:creationId xmlns:a16="http://schemas.microsoft.com/office/drawing/2014/main" id="{F8791061-9413-73E2-D328-47118653B433}"/>
              </a:ext>
            </a:extLst>
          </p:cNvPr>
          <p:cNvPicPr>
            <a:picLocks noChangeAspect="1"/>
          </p:cNvPicPr>
          <p:nvPr/>
        </p:nvPicPr>
        <p:blipFill>
          <a:blip r:embed="rId3">
            <a:biLevel thresh="25000"/>
          </a:blip>
          <a:stretch>
            <a:fillRect/>
          </a:stretch>
        </p:blipFill>
        <p:spPr>
          <a:xfrm>
            <a:off x="497538" y="548727"/>
            <a:ext cx="595397" cy="755354"/>
          </a:xfrm>
          <a:prstGeom prst="rect">
            <a:avLst/>
          </a:prstGeom>
        </p:spPr>
      </p:pic>
      <p:cxnSp>
        <p:nvCxnSpPr>
          <p:cNvPr id="4" name="Straight Connector 3">
            <a:extLst>
              <a:ext uri="{FF2B5EF4-FFF2-40B4-BE49-F238E27FC236}">
                <a16:creationId xmlns:a16="http://schemas.microsoft.com/office/drawing/2014/main" id="{8ABCC2F2-3C45-B295-F64B-64E0D620041E}"/>
              </a:ext>
            </a:extLst>
          </p:cNvPr>
          <p:cNvCxnSpPr/>
          <p:nvPr/>
        </p:nvCxnSpPr>
        <p:spPr>
          <a:xfrm>
            <a:off x="497538" y="4005944"/>
            <a:ext cx="11150176"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DFF40C47-E32C-5286-8557-234B1D7065A5}"/>
              </a:ext>
            </a:extLst>
          </p:cNvPr>
          <p:cNvSpPr txBox="1"/>
          <p:nvPr/>
        </p:nvSpPr>
        <p:spPr>
          <a:xfrm>
            <a:off x="562856" y="1709324"/>
            <a:ext cx="2884714" cy="1236236"/>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1600" b="1" i="0" u="none" strike="noStrike" kern="1200" cap="none" spc="0" normalizeH="0" baseline="0" noProof="0" dirty="0">
                <a:ln>
                  <a:noFill/>
                </a:ln>
                <a:solidFill>
                  <a:srgbClr val="F37423"/>
                </a:solidFill>
                <a:effectLst/>
                <a:uLnTx/>
                <a:uFillTx/>
                <a:latin typeface="Roboto" panose="02000000000000000000" pitchFamily="2" charset="0"/>
                <a:ea typeface="Roboto" panose="02000000000000000000" pitchFamily="2" charset="0"/>
                <a:cs typeface="Roboto" panose="02000000000000000000" pitchFamily="2" charset="0"/>
              </a:rPr>
              <a:t>27 December 2025</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FAFCFC"/>
                </a:solidFill>
                <a:effectLst/>
                <a:uLnTx/>
                <a:uFillTx/>
                <a:latin typeface="Roboto" panose="02000000000000000000" pitchFamily="2" charset="0"/>
                <a:ea typeface="Roboto" panose="02000000000000000000" pitchFamily="2" charset="0"/>
                <a:cs typeface="Roboto" panose="02000000000000000000" pitchFamily="2" charset="0"/>
              </a:rPr>
              <a:t>Local authorities gained new enforcement and investigatory powers.</a:t>
            </a:r>
          </a:p>
        </p:txBody>
      </p:sp>
      <p:sp>
        <p:nvSpPr>
          <p:cNvPr id="8" name="TextBox 7">
            <a:extLst>
              <a:ext uri="{FF2B5EF4-FFF2-40B4-BE49-F238E27FC236}">
                <a16:creationId xmlns:a16="http://schemas.microsoft.com/office/drawing/2014/main" id="{3388F5DB-7863-22B8-0E0F-ACAB3BA34370}"/>
              </a:ext>
            </a:extLst>
          </p:cNvPr>
          <p:cNvSpPr txBox="1"/>
          <p:nvPr/>
        </p:nvSpPr>
        <p:spPr>
          <a:xfrm>
            <a:off x="2236388" y="5168613"/>
            <a:ext cx="3015343" cy="1236236"/>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1600" b="1" i="0" u="none" strike="noStrike" kern="1200" cap="none" spc="0" normalizeH="0" baseline="0" noProof="0" dirty="0">
                <a:ln>
                  <a:noFill/>
                </a:ln>
                <a:solidFill>
                  <a:srgbClr val="F37423"/>
                </a:solidFill>
                <a:effectLst/>
                <a:uLnTx/>
                <a:uFillTx/>
                <a:latin typeface="Roboto" panose="02000000000000000000" pitchFamily="2" charset="0"/>
                <a:ea typeface="Roboto" panose="02000000000000000000" pitchFamily="2" charset="0"/>
                <a:cs typeface="Roboto" panose="02000000000000000000" pitchFamily="2" charset="0"/>
              </a:rPr>
              <a:t>January 2026</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FAFCFC"/>
                </a:solidFill>
                <a:effectLst/>
                <a:uLnTx/>
                <a:uFillTx/>
                <a:latin typeface="Roboto" panose="02000000000000000000" pitchFamily="2" charset="0"/>
                <a:ea typeface="Roboto" panose="02000000000000000000" pitchFamily="2" charset="0"/>
                <a:cs typeface="Roboto" panose="02000000000000000000" pitchFamily="2" charset="0"/>
              </a:rPr>
              <a:t>Publication of information that needs to be in tenancy agreements.</a:t>
            </a:r>
          </a:p>
        </p:txBody>
      </p:sp>
      <p:sp>
        <p:nvSpPr>
          <p:cNvPr id="10" name="TextBox 9">
            <a:extLst>
              <a:ext uri="{FF2B5EF4-FFF2-40B4-BE49-F238E27FC236}">
                <a16:creationId xmlns:a16="http://schemas.microsoft.com/office/drawing/2014/main" id="{06B08A41-BADE-B9EA-77B6-38AD58AD85F5}"/>
              </a:ext>
            </a:extLst>
          </p:cNvPr>
          <p:cNvSpPr txBox="1"/>
          <p:nvPr/>
        </p:nvSpPr>
        <p:spPr>
          <a:xfrm>
            <a:off x="3897436" y="1657574"/>
            <a:ext cx="2198564" cy="1236236"/>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en-GB" sz="1600" b="1" i="0" u="none" strike="noStrike" kern="1200" cap="none" spc="0" normalizeH="0" baseline="0" noProof="0" dirty="0">
                <a:ln>
                  <a:noFill/>
                </a:ln>
                <a:solidFill>
                  <a:srgbClr val="F37423"/>
                </a:solidFill>
                <a:effectLst/>
                <a:uLnTx/>
                <a:uFillTx/>
                <a:latin typeface="Roboto" panose="02000000000000000000" pitchFamily="2" charset="0"/>
                <a:ea typeface="Roboto" panose="02000000000000000000" pitchFamily="2" charset="0"/>
                <a:cs typeface="Roboto" panose="02000000000000000000" pitchFamily="2" charset="0"/>
              </a:rPr>
              <a:t>March 2026</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FAFCFC"/>
                </a:solidFill>
                <a:effectLst/>
                <a:uLnTx/>
                <a:uFillTx/>
                <a:latin typeface="Roboto" panose="02000000000000000000" pitchFamily="2" charset="0"/>
                <a:ea typeface="Roboto" panose="02000000000000000000" pitchFamily="2" charset="0"/>
                <a:cs typeface="Roboto" panose="02000000000000000000" pitchFamily="2" charset="0"/>
              </a:rPr>
              <a:t>Publication of information sheet for existing tenants.</a:t>
            </a:r>
          </a:p>
        </p:txBody>
      </p:sp>
      <p:sp>
        <p:nvSpPr>
          <p:cNvPr id="13" name="TextBox 12">
            <a:extLst>
              <a:ext uri="{FF2B5EF4-FFF2-40B4-BE49-F238E27FC236}">
                <a16:creationId xmlns:a16="http://schemas.microsoft.com/office/drawing/2014/main" id="{194247AF-F0D8-8382-BD36-23826198565A}"/>
              </a:ext>
            </a:extLst>
          </p:cNvPr>
          <p:cNvSpPr txBox="1"/>
          <p:nvPr/>
        </p:nvSpPr>
        <p:spPr>
          <a:xfrm>
            <a:off x="5719816" y="5168613"/>
            <a:ext cx="2608107" cy="1507079"/>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en-GB" sz="1600" b="1" i="0" u="none" strike="noStrike" kern="1200" cap="none" spc="0" normalizeH="0" baseline="0" noProof="0" dirty="0">
                <a:ln>
                  <a:noFill/>
                </a:ln>
                <a:solidFill>
                  <a:srgbClr val="F37423"/>
                </a:solidFill>
                <a:effectLst/>
                <a:uLnTx/>
                <a:uFillTx/>
                <a:latin typeface="Roboto" panose="02000000000000000000" pitchFamily="2" charset="0"/>
                <a:ea typeface="Roboto" panose="02000000000000000000" pitchFamily="2" charset="0"/>
                <a:cs typeface="Roboto" panose="02000000000000000000" pitchFamily="2" charset="0"/>
              </a:rPr>
              <a:t>30 April 2026</a:t>
            </a:r>
            <a:endParaRPr kumimoji="0" lang="en-GB" sz="1600" b="0" i="0" u="none" strike="noStrike" kern="1200" cap="none" spc="0" normalizeH="0" baseline="0" noProof="0" dirty="0">
              <a:ln>
                <a:noFill/>
              </a:ln>
              <a:solidFill>
                <a:srgbClr val="F37423"/>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FAFCFC"/>
                </a:solidFill>
                <a:effectLst/>
                <a:uLnTx/>
                <a:uFillTx/>
                <a:latin typeface="Roboto" panose="02000000000000000000" pitchFamily="2" charset="0"/>
                <a:ea typeface="Roboto" panose="02000000000000000000" pitchFamily="2" charset="0"/>
                <a:cs typeface="Roboto" panose="02000000000000000000" pitchFamily="2" charset="0"/>
              </a:rPr>
              <a:t>Last day to serve a Section 21 notice or agree a tenancy that can take rent in advance.</a:t>
            </a:r>
          </a:p>
        </p:txBody>
      </p:sp>
      <p:sp>
        <p:nvSpPr>
          <p:cNvPr id="16" name="TextBox 15">
            <a:extLst>
              <a:ext uri="{FF2B5EF4-FFF2-40B4-BE49-F238E27FC236}">
                <a16:creationId xmlns:a16="http://schemas.microsoft.com/office/drawing/2014/main" id="{22B2D84E-8401-6BD0-C38F-65B92D0FA389}"/>
              </a:ext>
            </a:extLst>
          </p:cNvPr>
          <p:cNvSpPr txBox="1"/>
          <p:nvPr/>
        </p:nvSpPr>
        <p:spPr>
          <a:xfrm>
            <a:off x="6212364" y="1637448"/>
            <a:ext cx="4941729" cy="1268039"/>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1600" b="1" i="0" u="none" strike="noStrike" kern="1200" cap="none" spc="0" normalizeH="0" baseline="0" noProof="0" dirty="0">
                <a:ln>
                  <a:noFill/>
                </a:ln>
                <a:solidFill>
                  <a:srgbClr val="F37423"/>
                </a:solidFill>
                <a:effectLst/>
                <a:uLnTx/>
                <a:uFillTx/>
                <a:latin typeface="Roboto" panose="02000000000000000000" pitchFamily="2" charset="0"/>
                <a:ea typeface="Roboto" panose="02000000000000000000" pitchFamily="2" charset="0"/>
                <a:cs typeface="Roboto" panose="02000000000000000000" pitchFamily="2" charset="0"/>
              </a:rPr>
              <a:t>1 May 2026</a:t>
            </a:r>
            <a:endParaRPr kumimoji="0" lang="en-GB" sz="1600" b="0" i="0" u="none" strike="noStrike" kern="1200" cap="none" spc="0" normalizeH="0" baseline="0" noProof="0" dirty="0">
              <a:ln>
                <a:noFill/>
              </a:ln>
              <a:solidFill>
                <a:srgbClr val="F37423"/>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FAFCFC"/>
                </a:solidFill>
                <a:effectLst/>
                <a:uLnTx/>
                <a:uFillTx/>
                <a:latin typeface="Roboto" panose="02000000000000000000" pitchFamily="2" charset="0"/>
                <a:ea typeface="Roboto" panose="02000000000000000000" pitchFamily="2" charset="0"/>
                <a:cs typeface="Roboto" panose="02000000000000000000" pitchFamily="2" charset="0"/>
              </a:rPr>
              <a:t>Implementation of the first phase of the Renters’ Rights Act, including the loss of Section 21 and the abolition of fixed term assured shorthold tenancies</a:t>
            </a:r>
            <a:r>
              <a:rPr kumimoji="0" lang="en-GB" sz="1800" b="0" i="0" u="none" strike="noStrike" kern="1200" cap="none" spc="0" normalizeH="0" baseline="0" noProof="0" dirty="0">
                <a:ln>
                  <a:noFill/>
                </a:ln>
                <a:solidFill>
                  <a:srgbClr val="FAFCFC"/>
                </a:solidFill>
                <a:effectLst/>
                <a:uLnTx/>
                <a:uFillTx/>
                <a:latin typeface="Roboto" panose="02000000000000000000" pitchFamily="2" charset="0"/>
                <a:ea typeface="Roboto" panose="02000000000000000000" pitchFamily="2" charset="0"/>
                <a:cs typeface="Roboto" panose="02000000000000000000" pitchFamily="2" charset="0"/>
              </a:rPr>
              <a:t>.</a:t>
            </a:r>
          </a:p>
        </p:txBody>
      </p:sp>
      <p:sp>
        <p:nvSpPr>
          <p:cNvPr id="18" name="Oval 17">
            <a:extLst>
              <a:ext uri="{FF2B5EF4-FFF2-40B4-BE49-F238E27FC236}">
                <a16:creationId xmlns:a16="http://schemas.microsoft.com/office/drawing/2014/main" id="{F9EF8CD9-5914-F635-D192-883E966984EA}"/>
              </a:ext>
            </a:extLst>
          </p:cNvPr>
          <p:cNvSpPr/>
          <p:nvPr/>
        </p:nvSpPr>
        <p:spPr>
          <a:xfrm>
            <a:off x="737027" y="3848104"/>
            <a:ext cx="323370" cy="31568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AFCFC"/>
              </a:solidFill>
              <a:effectLst/>
              <a:uLnTx/>
              <a:uFillTx/>
              <a:latin typeface="Aptos" panose="02110004020202020204"/>
              <a:ea typeface="+mn-ea"/>
              <a:cs typeface="+mn-cs"/>
            </a:endParaRPr>
          </a:p>
        </p:txBody>
      </p:sp>
      <p:cxnSp>
        <p:nvCxnSpPr>
          <p:cNvPr id="20" name="Straight Connector 19">
            <a:extLst>
              <a:ext uri="{FF2B5EF4-FFF2-40B4-BE49-F238E27FC236}">
                <a16:creationId xmlns:a16="http://schemas.microsoft.com/office/drawing/2014/main" id="{D45C1AC0-C2BB-1D87-6DC4-AA70866596DD}"/>
              </a:ext>
            </a:extLst>
          </p:cNvPr>
          <p:cNvCxnSpPr>
            <a:cxnSpLocks/>
            <a:endCxn id="18" idx="0"/>
          </p:cNvCxnSpPr>
          <p:nvPr/>
        </p:nvCxnSpPr>
        <p:spPr>
          <a:xfrm>
            <a:off x="898712" y="2945560"/>
            <a:ext cx="0" cy="90254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BA680782-9B0E-E9F8-8946-224ED2C53845}"/>
              </a:ext>
            </a:extLst>
          </p:cNvPr>
          <p:cNvSpPr/>
          <p:nvPr/>
        </p:nvSpPr>
        <p:spPr>
          <a:xfrm>
            <a:off x="3897436" y="3848104"/>
            <a:ext cx="323370" cy="31568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AFCFC"/>
              </a:solidFill>
              <a:effectLst/>
              <a:uLnTx/>
              <a:uFillTx/>
              <a:latin typeface="Aptos" panose="02110004020202020204"/>
              <a:ea typeface="+mn-ea"/>
              <a:cs typeface="+mn-cs"/>
            </a:endParaRPr>
          </a:p>
        </p:txBody>
      </p:sp>
      <p:cxnSp>
        <p:nvCxnSpPr>
          <p:cNvPr id="23" name="Straight Connector 22">
            <a:extLst>
              <a:ext uri="{FF2B5EF4-FFF2-40B4-BE49-F238E27FC236}">
                <a16:creationId xmlns:a16="http://schemas.microsoft.com/office/drawing/2014/main" id="{5A69615D-24D4-C4D0-EC8B-0328A393F878}"/>
              </a:ext>
            </a:extLst>
          </p:cNvPr>
          <p:cNvCxnSpPr>
            <a:cxnSpLocks/>
            <a:endCxn id="22" idx="0"/>
          </p:cNvCxnSpPr>
          <p:nvPr/>
        </p:nvCxnSpPr>
        <p:spPr>
          <a:xfrm>
            <a:off x="4059121" y="2945560"/>
            <a:ext cx="0" cy="90254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E75C3501-D7AB-DC06-E7EF-DF598DD6B0FA}"/>
              </a:ext>
            </a:extLst>
          </p:cNvPr>
          <p:cNvSpPr/>
          <p:nvPr/>
        </p:nvSpPr>
        <p:spPr>
          <a:xfrm>
            <a:off x="6186743" y="3848104"/>
            <a:ext cx="323370" cy="31568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AFCFC"/>
              </a:solidFill>
              <a:effectLst/>
              <a:uLnTx/>
              <a:uFillTx/>
              <a:latin typeface="Aptos" panose="02110004020202020204"/>
              <a:ea typeface="+mn-ea"/>
              <a:cs typeface="+mn-cs"/>
            </a:endParaRPr>
          </a:p>
        </p:txBody>
      </p:sp>
      <p:cxnSp>
        <p:nvCxnSpPr>
          <p:cNvPr id="25" name="Straight Connector 24">
            <a:extLst>
              <a:ext uri="{FF2B5EF4-FFF2-40B4-BE49-F238E27FC236}">
                <a16:creationId xmlns:a16="http://schemas.microsoft.com/office/drawing/2014/main" id="{B25A33F0-F69D-77AB-98A4-DC80B18CE2AC}"/>
              </a:ext>
            </a:extLst>
          </p:cNvPr>
          <p:cNvCxnSpPr>
            <a:cxnSpLocks/>
            <a:endCxn id="24" idx="0"/>
          </p:cNvCxnSpPr>
          <p:nvPr/>
        </p:nvCxnSpPr>
        <p:spPr>
          <a:xfrm>
            <a:off x="6348428" y="2945560"/>
            <a:ext cx="0" cy="90254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30" name="Oval 29">
            <a:extLst>
              <a:ext uri="{FF2B5EF4-FFF2-40B4-BE49-F238E27FC236}">
                <a16:creationId xmlns:a16="http://schemas.microsoft.com/office/drawing/2014/main" id="{AAB9FC08-57C9-B0AF-8958-642E9C005DD4}"/>
              </a:ext>
            </a:extLst>
          </p:cNvPr>
          <p:cNvSpPr/>
          <p:nvPr/>
        </p:nvSpPr>
        <p:spPr>
          <a:xfrm rot="10800000">
            <a:off x="2236389" y="3858011"/>
            <a:ext cx="323370" cy="31568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AFCFC"/>
              </a:solidFill>
              <a:effectLst/>
              <a:uLnTx/>
              <a:uFillTx/>
              <a:latin typeface="Aptos" panose="02110004020202020204"/>
              <a:ea typeface="+mn-ea"/>
              <a:cs typeface="+mn-cs"/>
            </a:endParaRPr>
          </a:p>
        </p:txBody>
      </p:sp>
      <p:cxnSp>
        <p:nvCxnSpPr>
          <p:cNvPr id="31" name="Straight Connector 30">
            <a:extLst>
              <a:ext uri="{FF2B5EF4-FFF2-40B4-BE49-F238E27FC236}">
                <a16:creationId xmlns:a16="http://schemas.microsoft.com/office/drawing/2014/main" id="{BB0B67A0-9DAF-F2F9-779F-815F62DEEAFA}"/>
              </a:ext>
            </a:extLst>
          </p:cNvPr>
          <p:cNvCxnSpPr>
            <a:cxnSpLocks/>
            <a:endCxn id="30" idx="0"/>
          </p:cNvCxnSpPr>
          <p:nvPr/>
        </p:nvCxnSpPr>
        <p:spPr>
          <a:xfrm rot="10800000">
            <a:off x="2398074" y="4173691"/>
            <a:ext cx="0" cy="90254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F791889B-753F-5FBD-7F8A-3504D93C289C}"/>
              </a:ext>
            </a:extLst>
          </p:cNvPr>
          <p:cNvSpPr/>
          <p:nvPr/>
        </p:nvSpPr>
        <p:spPr>
          <a:xfrm rot="10800000">
            <a:off x="5763360" y="3862791"/>
            <a:ext cx="323370" cy="31568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AFCFC"/>
              </a:solidFill>
              <a:effectLst/>
              <a:uLnTx/>
              <a:uFillTx/>
              <a:latin typeface="Aptos" panose="02110004020202020204"/>
              <a:ea typeface="+mn-ea"/>
              <a:cs typeface="+mn-cs"/>
            </a:endParaRPr>
          </a:p>
        </p:txBody>
      </p:sp>
      <p:cxnSp>
        <p:nvCxnSpPr>
          <p:cNvPr id="35" name="Straight Connector 34">
            <a:extLst>
              <a:ext uri="{FF2B5EF4-FFF2-40B4-BE49-F238E27FC236}">
                <a16:creationId xmlns:a16="http://schemas.microsoft.com/office/drawing/2014/main" id="{91F25966-9E93-F894-6FA7-8C417ADF460E}"/>
              </a:ext>
            </a:extLst>
          </p:cNvPr>
          <p:cNvCxnSpPr>
            <a:cxnSpLocks/>
            <a:endCxn id="34" idx="0"/>
          </p:cNvCxnSpPr>
          <p:nvPr/>
        </p:nvCxnSpPr>
        <p:spPr>
          <a:xfrm rot="10800000">
            <a:off x="5925045" y="4178471"/>
            <a:ext cx="0" cy="90254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8061E65B-D001-D7A3-9AB0-CDE0DD85830A}"/>
              </a:ext>
            </a:extLst>
          </p:cNvPr>
          <p:cNvSpPr txBox="1"/>
          <p:nvPr/>
        </p:nvSpPr>
        <p:spPr>
          <a:xfrm>
            <a:off x="8758913" y="5168613"/>
            <a:ext cx="3299416" cy="1236236"/>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1600" b="1" i="0" u="none" strike="noStrike" kern="1200" cap="none" spc="0" normalizeH="0" baseline="0" noProof="0" dirty="0">
                <a:ln>
                  <a:noFill/>
                </a:ln>
                <a:solidFill>
                  <a:srgbClr val="F37423"/>
                </a:solidFill>
                <a:effectLst/>
                <a:uLnTx/>
                <a:uFillTx/>
                <a:latin typeface="Roboto" panose="02000000000000000000" pitchFamily="2" charset="0"/>
                <a:ea typeface="Roboto" panose="02000000000000000000" pitchFamily="2" charset="0"/>
                <a:cs typeface="Roboto" panose="02000000000000000000" pitchFamily="2" charset="0"/>
              </a:rPr>
              <a:t>31 May 2026</a:t>
            </a:r>
            <a:endParaRPr kumimoji="0" lang="en-GB" sz="1600" b="0" i="0" u="none" strike="noStrike" kern="1200" cap="none" spc="0" normalizeH="0" baseline="0" noProof="0" dirty="0">
              <a:ln>
                <a:noFill/>
              </a:ln>
              <a:solidFill>
                <a:srgbClr val="F37423"/>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FAFCFC"/>
                </a:solidFill>
                <a:effectLst/>
                <a:uLnTx/>
                <a:uFillTx/>
                <a:latin typeface="Roboto" panose="02000000000000000000" pitchFamily="2" charset="0"/>
                <a:ea typeface="Roboto" panose="02000000000000000000" pitchFamily="2" charset="0"/>
                <a:cs typeface="Roboto" panose="02000000000000000000" pitchFamily="2" charset="0"/>
              </a:rPr>
              <a:t>Last day to issue information sheet and intention to use Ground 4A to existing tenants</a:t>
            </a:r>
            <a:endParaRPr kumimoji="0" lang="en-GB" sz="1800" b="0" i="0" u="none" strike="noStrike" kern="1200" cap="none" spc="0" normalizeH="0" baseline="0" noProof="0" dirty="0">
              <a:ln>
                <a:noFill/>
              </a:ln>
              <a:solidFill>
                <a:srgbClr val="FAFCFC"/>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Oval 2">
            <a:extLst>
              <a:ext uri="{FF2B5EF4-FFF2-40B4-BE49-F238E27FC236}">
                <a16:creationId xmlns:a16="http://schemas.microsoft.com/office/drawing/2014/main" id="{29BA9380-7783-7060-F63A-4AF4BB2D1121}"/>
              </a:ext>
            </a:extLst>
          </p:cNvPr>
          <p:cNvSpPr/>
          <p:nvPr/>
        </p:nvSpPr>
        <p:spPr>
          <a:xfrm>
            <a:off x="8758913" y="3852468"/>
            <a:ext cx="323370" cy="31568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AFCFC"/>
              </a:solidFill>
              <a:effectLst/>
              <a:uLnTx/>
              <a:uFillTx/>
              <a:latin typeface="Aptos" panose="02110004020202020204"/>
              <a:ea typeface="+mn-ea"/>
              <a:cs typeface="+mn-cs"/>
            </a:endParaRPr>
          </a:p>
        </p:txBody>
      </p:sp>
      <p:cxnSp>
        <p:nvCxnSpPr>
          <p:cNvPr id="5" name="Straight Connector 4">
            <a:extLst>
              <a:ext uri="{FF2B5EF4-FFF2-40B4-BE49-F238E27FC236}">
                <a16:creationId xmlns:a16="http://schemas.microsoft.com/office/drawing/2014/main" id="{AE0097CC-90B8-C7EE-0878-D6FF1D5E9322}"/>
              </a:ext>
            </a:extLst>
          </p:cNvPr>
          <p:cNvCxnSpPr>
            <a:cxnSpLocks/>
          </p:cNvCxnSpPr>
          <p:nvPr/>
        </p:nvCxnSpPr>
        <p:spPr>
          <a:xfrm>
            <a:off x="8920598" y="4163784"/>
            <a:ext cx="0" cy="902544"/>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78831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NRLA Brand 2024">
      <a:dk1>
        <a:srgbClr val="163B54"/>
      </a:dk1>
      <a:lt1>
        <a:srgbClr val="FAFCFC"/>
      </a:lt1>
      <a:dk2>
        <a:srgbClr val="F37423"/>
      </a:dk2>
      <a:lt2>
        <a:srgbClr val="FAFCFC"/>
      </a:lt2>
      <a:accent1>
        <a:srgbClr val="156082"/>
      </a:accent1>
      <a:accent2>
        <a:srgbClr val="F37320"/>
      </a:accent2>
      <a:accent3>
        <a:srgbClr val="FFC3F2"/>
      </a:accent3>
      <a:accent4>
        <a:srgbClr val="EEF30C"/>
      </a:accent4>
      <a:accent5>
        <a:srgbClr val="A2D7F6"/>
      </a:accent5>
      <a:accent6>
        <a:srgbClr val="BDD730"/>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0F69937BE878543BBDB863C536592F8" ma:contentTypeVersion="18" ma:contentTypeDescription="Create a new document." ma:contentTypeScope="" ma:versionID="1ec85c3fe506666825b1448d79cfc1e1">
  <xsd:schema xmlns:xsd="http://www.w3.org/2001/XMLSchema" xmlns:xs="http://www.w3.org/2001/XMLSchema" xmlns:p="http://schemas.microsoft.com/office/2006/metadata/properties" xmlns:ns2="98e1c108-e1c5-4ab9-81cb-f753dc7709c6" xmlns:ns3="fe0c2e0a-0f30-4d86-b482-3c37be605bda" targetNamespace="http://schemas.microsoft.com/office/2006/metadata/properties" ma:root="true" ma:fieldsID="0eae4e114e42856f28ac980274341452" ns2:_="" ns3:_="">
    <xsd:import namespace="98e1c108-e1c5-4ab9-81cb-f753dc7709c6"/>
    <xsd:import namespace="fe0c2e0a-0f30-4d86-b482-3c37be605bd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e1c108-e1c5-4ab9-81cb-f753dc7709c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fbb4dc1-3d8a-4495-8765-84010130802c}" ma:internalName="TaxCatchAll" ma:showField="CatchAllData" ma:web="98e1c108-e1c5-4ab9-81cb-f753dc7709c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e0c2e0a-0f30-4d86-b482-3c37be605bd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e64343d-a3d4-49c6-aa62-92f23d67810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e0c2e0a-0f30-4d86-b482-3c37be605bda">
      <Terms xmlns="http://schemas.microsoft.com/office/infopath/2007/PartnerControls"/>
    </lcf76f155ced4ddcb4097134ff3c332f>
    <TaxCatchAll xmlns="98e1c108-e1c5-4ab9-81cb-f753dc7709c6" xsi:nil="true"/>
  </documentManagement>
</p:properties>
</file>

<file path=customXml/itemProps1.xml><?xml version="1.0" encoding="utf-8"?>
<ds:datastoreItem xmlns:ds="http://schemas.openxmlformats.org/officeDocument/2006/customXml" ds:itemID="{65B73A5C-D9DA-461D-8827-EC8B0B8100B9}">
  <ds:schemaRefs>
    <ds:schemaRef ds:uri="http://schemas.microsoft.com/sharepoint/v3/contenttype/forms"/>
  </ds:schemaRefs>
</ds:datastoreItem>
</file>

<file path=customXml/itemProps2.xml><?xml version="1.0" encoding="utf-8"?>
<ds:datastoreItem xmlns:ds="http://schemas.openxmlformats.org/officeDocument/2006/customXml" ds:itemID="{83488A15-F0EA-434C-A288-49FAE906D17A}">
  <ds:schemaRefs>
    <ds:schemaRef ds:uri="98e1c108-e1c5-4ab9-81cb-f753dc7709c6"/>
    <ds:schemaRef ds:uri="fe0c2e0a-0f30-4d86-b482-3c37be605b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2B874F8-B3AD-49E3-BF40-F8FB815B423B}">
  <ds:schemaRefs>
    <ds:schemaRef ds:uri="98e1c108-e1c5-4ab9-81cb-f753dc7709c6"/>
    <ds:schemaRef ds:uri="fe0c2e0a-0f30-4d86-b482-3c37be605bd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4402</TotalTime>
  <Words>2415</Words>
  <Application>Microsoft Office PowerPoint</Application>
  <PresentationFormat>Widescreen</PresentationFormat>
  <Paragraphs>270</Paragraphs>
  <Slides>24</Slides>
  <Notes>11</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24</vt:i4>
      </vt:variant>
    </vt:vector>
  </HeadingPairs>
  <TitlesOfParts>
    <vt:vector size="37" baseType="lpstr">
      <vt:lpstr>Aptos</vt:lpstr>
      <vt:lpstr>Aptos Display</vt:lpstr>
      <vt:lpstr>Arial</vt:lpstr>
      <vt:lpstr>Calibri</vt:lpstr>
      <vt:lpstr>Roboto</vt:lpstr>
      <vt:lpstr>Source Sans Pro</vt:lpstr>
      <vt:lpstr>Symbol</vt:lpstr>
      <vt:lpstr>Wingdings</vt:lpstr>
      <vt:lpstr>1_Office Theme</vt:lpstr>
      <vt:lpstr>2_Office Theme</vt:lpstr>
      <vt:lpstr>3_Office Theme</vt:lpstr>
      <vt:lpstr>4_Office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Mia Rotaru</dc:creator>
  <cp:lastModifiedBy>Kelly Pannu</cp:lastModifiedBy>
  <cp:revision>7</cp:revision>
  <dcterms:created xsi:type="dcterms:W3CDTF">2025-07-18T11:49:34Z</dcterms:created>
  <dcterms:modified xsi:type="dcterms:W3CDTF">2026-04-02T11:29:44Z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0x010100D0F69937BE878543BBDB863C536592F8</vt:lpwstr>
  </property>
  <property fmtid="{D5CDD505-2E9C-101B-9397-08002B2CF9AE}" pid="3" name="MediaServiceImageTags">
    <vt:lpwstr/>
  </property>
  <property fmtid="{D5CDD505-2E9C-101B-9397-08002B2CF9AE}" pid="4" name="MSIP_Label_d0354ca5-015e-47ab-9fdb-c0a8323bc23e_Enabled">
    <vt:lpwstr>true</vt:lpwstr>
  </property>
  <property fmtid="{D5CDD505-2E9C-101B-9397-08002B2CF9AE}" pid="5" name="MSIP_Label_d0354ca5-015e-47ab-9fdb-c0a8323bc23e_SetDate">
    <vt:lpwstr>2026-04-02T11:29:39Z</vt:lpwstr>
  </property>
  <property fmtid="{D5CDD505-2E9C-101B-9397-08002B2CF9AE}" pid="6" name="MSIP_Label_d0354ca5-015e-47ab-9fdb-c0a8323bc23e_Method">
    <vt:lpwstr>Privileged</vt:lpwstr>
  </property>
  <property fmtid="{D5CDD505-2E9C-101B-9397-08002B2CF9AE}" pid="7" name="MSIP_Label_d0354ca5-015e-47ab-9fdb-c0a8323bc23e_Name">
    <vt:lpwstr>d0354ca5-015e-47ab-9fdb-c0a8323bc23e</vt:lpwstr>
  </property>
  <property fmtid="{D5CDD505-2E9C-101B-9397-08002B2CF9AE}" pid="8" name="MSIP_Label_d0354ca5-015e-47ab-9fdb-c0a8323bc23e_SiteId">
    <vt:lpwstr>07ebc6c3-7074-4387-a625-b9d918ba4a97</vt:lpwstr>
  </property>
  <property fmtid="{D5CDD505-2E9C-101B-9397-08002B2CF9AE}" pid="9" name="MSIP_Label_d0354ca5-015e-47ab-9fdb-c0a8323bc23e_ActionId">
    <vt:lpwstr>68791d7f-d436-4671-aeb7-b2895498afa0</vt:lpwstr>
  </property>
  <property fmtid="{D5CDD505-2E9C-101B-9397-08002B2CF9AE}" pid="10" name="MSIP_Label_d0354ca5-015e-47ab-9fdb-c0a8323bc23e_ContentBits">
    <vt:lpwstr>0</vt:lpwstr>
  </property>
  <property fmtid="{D5CDD505-2E9C-101B-9397-08002B2CF9AE}" pid="11" name="MSIP_Label_d0354ca5-015e-47ab-9fdb-c0a8323bc23e_Tag">
    <vt:lpwstr>10, 0, 1, 1</vt:lpwstr>
  </property>
</Properties>
</file>